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4.xml" ContentType="application/vnd.openxmlformats-officedocument.them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 id="2147484130" r:id="rId2"/>
    <p:sldMasterId id="2147484168" r:id="rId3"/>
    <p:sldMasterId id="2147484187" r:id="rId4"/>
  </p:sldMasterIdLst>
  <p:notesMasterIdLst>
    <p:notesMasterId r:id="rId48"/>
  </p:notesMasterIdLst>
  <p:sldIdLst>
    <p:sldId id="256" r:id="rId5"/>
    <p:sldId id="341" r:id="rId6"/>
    <p:sldId id="342" r:id="rId7"/>
    <p:sldId id="376" r:id="rId8"/>
    <p:sldId id="343" r:id="rId9"/>
    <p:sldId id="311" r:id="rId10"/>
    <p:sldId id="344" r:id="rId11"/>
    <p:sldId id="345" r:id="rId12"/>
    <p:sldId id="372" r:id="rId13"/>
    <p:sldId id="361" r:id="rId14"/>
    <p:sldId id="363" r:id="rId15"/>
    <p:sldId id="338" r:id="rId16"/>
    <p:sldId id="346" r:id="rId17"/>
    <p:sldId id="347" r:id="rId18"/>
    <p:sldId id="377" r:id="rId19"/>
    <p:sldId id="373" r:id="rId20"/>
    <p:sldId id="374" r:id="rId21"/>
    <p:sldId id="339" r:id="rId22"/>
    <p:sldId id="349" r:id="rId23"/>
    <p:sldId id="350" r:id="rId24"/>
    <p:sldId id="351" r:id="rId25"/>
    <p:sldId id="352" r:id="rId26"/>
    <p:sldId id="353" r:id="rId27"/>
    <p:sldId id="354" r:id="rId28"/>
    <p:sldId id="355" r:id="rId29"/>
    <p:sldId id="356" r:id="rId30"/>
    <p:sldId id="357" r:id="rId31"/>
    <p:sldId id="358" r:id="rId32"/>
    <p:sldId id="359" r:id="rId33"/>
    <p:sldId id="364" r:id="rId34"/>
    <p:sldId id="365" r:id="rId35"/>
    <p:sldId id="366" r:id="rId36"/>
    <p:sldId id="369" r:id="rId37"/>
    <p:sldId id="367" r:id="rId38"/>
    <p:sldId id="368" r:id="rId39"/>
    <p:sldId id="370" r:id="rId40"/>
    <p:sldId id="371" r:id="rId41"/>
    <p:sldId id="378" r:id="rId42"/>
    <p:sldId id="379" r:id="rId43"/>
    <p:sldId id="380" r:id="rId44"/>
    <p:sldId id="381" r:id="rId45"/>
    <p:sldId id="382" r:id="rId46"/>
    <p:sldId id="32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yper V Overview Session 01" id="{B8AC0943-2189-46F9-93E5-8A77F0F79BA1}">
          <p14:sldIdLst>
            <p14:sldId id="256"/>
            <p14:sldId id="341"/>
            <p14:sldId id="342"/>
            <p14:sldId id="376"/>
            <p14:sldId id="343"/>
            <p14:sldId id="311"/>
            <p14:sldId id="344"/>
            <p14:sldId id="345"/>
            <p14:sldId id="372"/>
            <p14:sldId id="361"/>
            <p14:sldId id="363"/>
            <p14:sldId id="338"/>
            <p14:sldId id="346"/>
            <p14:sldId id="347"/>
            <p14:sldId id="377"/>
            <p14:sldId id="373"/>
            <p14:sldId id="374"/>
            <p14:sldId id="339"/>
            <p14:sldId id="349"/>
            <p14:sldId id="350"/>
            <p14:sldId id="351"/>
            <p14:sldId id="352"/>
            <p14:sldId id="353"/>
            <p14:sldId id="354"/>
            <p14:sldId id="355"/>
            <p14:sldId id="356"/>
            <p14:sldId id="357"/>
            <p14:sldId id="358"/>
            <p14:sldId id="359"/>
            <p14:sldId id="364"/>
            <p14:sldId id="365"/>
            <p14:sldId id="366"/>
            <p14:sldId id="369"/>
            <p14:sldId id="367"/>
            <p14:sldId id="368"/>
            <p14:sldId id="370"/>
            <p14:sldId id="371"/>
            <p14:sldId id="378"/>
            <p14:sldId id="379"/>
            <p14:sldId id="380"/>
            <p14:sldId id="381"/>
            <p14:sldId id="382"/>
            <p14:sldId id="329"/>
          </p14:sldIdLst>
        </p14:section>
        <p14:section name="Hyper-V High Availability Session 2" id="{92B48194-385E-43E9-84A8-63BEA7CEE5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714" y="72"/>
      </p:cViewPr>
      <p:guideLst>
        <p:guide orient="horz" pos="2160"/>
        <p:guide pos="3840"/>
      </p:guideLst>
    </p:cSldViewPr>
  </p:slideViewPr>
  <p:outlineViewPr>
    <p:cViewPr>
      <p:scale>
        <a:sx n="33" d="100"/>
        <a:sy n="33" d="100"/>
      </p:scale>
      <p:origin x="54" y="25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34FED-AAAB-4D21-8ADA-422EE4BA97ED}" type="datetimeFigureOut">
              <a:rPr lang="en-US" smtClean="0"/>
              <a:t>22-Sep-16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1F83D-B7C0-4E16-972D-9F27F9DF8A10}" type="slidenum">
              <a:rPr lang="en-US" smtClean="0"/>
              <a:t>‹#›</a:t>
            </a:fld>
            <a:endParaRPr lang="en-US" dirty="0"/>
          </a:p>
        </p:txBody>
      </p:sp>
    </p:spTree>
    <p:extLst>
      <p:ext uri="{BB962C8B-B14F-4D97-AF65-F5344CB8AC3E}">
        <p14:creationId xmlns:p14="http://schemas.microsoft.com/office/powerpoint/2010/main" val="420505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CBA46BF-D3EB-4597-83AE-6829B74776B8}" type="datetime1">
              <a:rPr lang="en-US" smtClean="0"/>
              <a:t>22-Sep-16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93624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0DA05C-75F2-4F54-9EF4-C18C02B4B0DE}" type="datetime1">
              <a:rPr lang="en-US" smtClean="0"/>
              <a:t>22-Sep-16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06454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1F83D-B7C0-4E16-972D-9F27F9DF8A10}" type="slidenum">
              <a:rPr lang="en-US" smtClean="0"/>
              <a:t>39</a:t>
            </a:fld>
            <a:endParaRPr lang="en-US" dirty="0"/>
          </a:p>
        </p:txBody>
      </p:sp>
    </p:spTree>
    <p:extLst>
      <p:ext uri="{BB962C8B-B14F-4D97-AF65-F5344CB8AC3E}">
        <p14:creationId xmlns:p14="http://schemas.microsoft.com/office/powerpoint/2010/main" val="404221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1F83D-B7C0-4E16-972D-9F27F9DF8A10}" type="slidenum">
              <a:rPr lang="en-US" smtClean="0"/>
              <a:t>43</a:t>
            </a:fld>
            <a:endParaRPr lang="en-US" dirty="0"/>
          </a:p>
        </p:txBody>
      </p:sp>
    </p:spTree>
    <p:extLst>
      <p:ext uri="{BB962C8B-B14F-4D97-AF65-F5344CB8AC3E}">
        <p14:creationId xmlns:p14="http://schemas.microsoft.com/office/powerpoint/2010/main" val="1793060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3.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4.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5.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0.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4.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5.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6.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9.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0.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4" name="Rectangle 3"/>
          <p:cNvSpPr/>
          <p:nvPr userDrawn="1"/>
        </p:nvSpPr>
        <p:spPr bwMode="auto">
          <a:xfrm>
            <a:off x="90019" y="1545619"/>
            <a:ext cx="8964248" cy="3586208"/>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4464" tIns="107571" rIns="134464" bIns="107571"/>
          <a:lstStyle/>
          <a:p>
            <a:pPr algn="ctr" defTabSz="685647" fontAlgn="base">
              <a:lnSpc>
                <a:spcPct val="90000"/>
              </a:lnSpc>
              <a:spcBef>
                <a:spcPct val="0"/>
              </a:spcBef>
              <a:spcAft>
                <a:spcPct val="0"/>
              </a:spcAft>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27759" y="6477243"/>
            <a:ext cx="1383976" cy="2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0020" y="1904879"/>
            <a:ext cx="8964185" cy="1795633"/>
          </a:xfrm>
          <a:noFill/>
        </p:spPr>
        <p:txBody>
          <a:bodyPr anchorCtr="0"/>
          <a:lstStyle>
            <a:lvl1pPr>
              <a:defRPr sz="3529" spc="-74" baseline="0">
                <a:gradFill>
                  <a:gsLst>
                    <a:gs pos="5833">
                      <a:srgbClr val="FFFFFF"/>
                    </a:gs>
                    <a:gs pos="18000">
                      <a:srgbClr val="FFFFFF"/>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97400" y="4059771"/>
            <a:ext cx="8964185" cy="1072057"/>
          </a:xfrm>
          <a:noFill/>
        </p:spPr>
        <p:txBody>
          <a:bodyPr tIns="109728" bIns="109728">
            <a:noAutofit/>
          </a:bodyPr>
          <a:lstStyle>
            <a:lvl1pPr marL="0" indent="0">
              <a:spcBef>
                <a:spcPts val="0"/>
              </a:spcBef>
              <a:buNone/>
              <a:defRPr sz="1765" spc="0" baseline="0">
                <a:gradFill>
                  <a:gsLst>
                    <a:gs pos="0">
                      <a:srgbClr val="FFFFFF"/>
                    </a:gs>
                    <a:gs pos="100000">
                      <a:srgbClr val="FFFFFF"/>
                    </a:gs>
                  </a:gsLst>
                  <a:lin ang="5400000" scaled="0"/>
                </a:gradFill>
                <a:latin typeface="+mj-lt"/>
              </a:defRPr>
            </a:lvl1pPr>
          </a:lstStyle>
          <a:p>
            <a:pPr lvl="0"/>
            <a:r>
              <a:rPr lang="en-US" dirty="0" smtClean="0"/>
              <a:t>Click to edit Master text styles</a:t>
            </a:r>
          </a:p>
        </p:txBody>
      </p:sp>
      <p:sp>
        <p:nvSpPr>
          <p:cNvPr id="7" name="Rectangle 6"/>
          <p:cNvSpPr/>
          <p:nvPr userDrawn="1"/>
        </p:nvSpPr>
        <p:spPr bwMode="auto">
          <a:xfrm>
            <a:off x="56616" y="44516"/>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67232" bIns="67232" anchor="ctr" anchorCtr="0"/>
          <a:lstStyle/>
          <a:p>
            <a:pPr marL="459912" defTabSz="685845">
              <a:defRPr/>
            </a:pPr>
            <a:r>
              <a:rPr lang="en-US" sz="1029" dirty="0" smtClean="0">
                <a:solidFill>
                  <a:srgbClr val="505050"/>
                </a:solidFill>
                <a:latin typeface="Segoe UI Light"/>
                <a:ea typeface="ＭＳ Ｐゴシック" charset="0"/>
                <a:cs typeface="Verdana" charset="0"/>
              </a:rPr>
              <a:t>Microsoft</a:t>
            </a:r>
          </a:p>
          <a:p>
            <a:pPr marL="459912" defTabSz="685845">
              <a:defRPr/>
            </a:pPr>
            <a:r>
              <a:rPr lang="en-US" sz="1029" dirty="0" smtClean="0">
                <a:solidFill>
                  <a:srgbClr val="505050"/>
                </a:solidFill>
                <a:latin typeface="Segoe UI Light"/>
                <a:ea typeface="ＭＳ Ｐゴシック" charset="0"/>
                <a:cs typeface="Verdana" charset="0"/>
              </a:rPr>
              <a:t>Virtual </a:t>
            </a:r>
          </a:p>
          <a:p>
            <a:pPr marL="459912" defTabSz="685845">
              <a:defRPr/>
            </a:pPr>
            <a:r>
              <a:rPr lang="en-US" sz="1029" dirty="0" smtClean="0">
                <a:solidFill>
                  <a:srgbClr val="505050"/>
                </a:solidFill>
                <a:latin typeface="Segoe UI Light"/>
                <a:ea typeface="ＭＳ Ｐゴシック" charset="0"/>
                <a:cs typeface="Verdana" charset="0"/>
              </a:rPr>
              <a:t>Academy</a:t>
            </a:r>
            <a:endParaRPr lang="en-US" sz="1029" dirty="0">
              <a:solidFill>
                <a:srgbClr val="505050"/>
              </a:solidFill>
              <a:latin typeface="Segoe UI Light"/>
              <a:ea typeface="ＭＳ Ｐゴシック" charset="0"/>
              <a:cs typeface="Verdana" charset="0"/>
            </a:endParaRPr>
          </a:p>
        </p:txBody>
      </p:sp>
      <p:pic>
        <p:nvPicPr>
          <p:cNvPr id="8" name="Picture 7"/>
          <p:cNvPicPr>
            <a:picLocks noChangeAspect="1"/>
          </p:cNvPicPr>
          <p:nvPr userDrawn="1"/>
        </p:nvPicPr>
        <p:blipFill>
          <a:blip r:embed="rId3"/>
          <a:stretch>
            <a:fillRect/>
          </a:stretch>
        </p:blipFill>
        <p:spPr>
          <a:xfrm>
            <a:off x="90019" y="77546"/>
            <a:ext cx="637783" cy="673558"/>
          </a:xfrm>
          <a:prstGeom prst="rect">
            <a:avLst/>
          </a:prstGeom>
        </p:spPr>
      </p:pic>
    </p:spTree>
    <p:extLst>
      <p:ext uri="{BB962C8B-B14F-4D97-AF65-F5344CB8AC3E}">
        <p14:creationId xmlns:p14="http://schemas.microsoft.com/office/powerpoint/2010/main" val="357112578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8"/>
            <a:ext cx="11653523" cy="1699311"/>
          </a:xfrm>
        </p:spPr>
        <p:txBody>
          <a:bodyPr/>
          <a:lstStyle>
            <a:lvl1pPr marL="0" indent="0">
              <a:buNone/>
              <a:defRPr>
                <a:solidFill>
                  <a:srgbClr val="582881"/>
                </a:solidFill>
              </a:defRPr>
            </a:lvl1pPr>
            <a:lvl2pPr marL="0" indent="0">
              <a:buFontTx/>
              <a:buNone/>
              <a:defRPr sz="1471"/>
            </a:lvl2pPr>
            <a:lvl3pPr marL="168090" indent="0">
              <a:buNone/>
              <a:defRPr/>
            </a:lvl3pPr>
            <a:lvl4pPr marL="336179" indent="0">
              <a:buNone/>
              <a:defRPr/>
            </a:lvl4pPr>
            <a:lvl5pPr marL="504269"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0" y="5679720"/>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40532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2731580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solidFill>
                  <a:srgbClr val="582881"/>
                </a:soli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0" y="5679719"/>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80906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240" y="289511"/>
            <a:ext cx="8874570" cy="1167096"/>
          </a:xfrm>
        </p:spPr>
        <p:txBody>
          <a:bodyPr/>
          <a:lstStyle/>
          <a:p>
            <a:r>
              <a:rPr lang="en-US" smtClean="0"/>
              <a:t>Click to edit Master title style</a:t>
            </a:r>
            <a:endParaRPr lang="en-US"/>
          </a:p>
        </p:txBody>
      </p:sp>
      <p:grpSp>
        <p:nvGrpSpPr>
          <p:cNvPr id="4" name="Group 10"/>
          <p:cNvGrpSpPr>
            <a:grpSpLocks/>
          </p:cNvGrpSpPr>
          <p:nvPr userDrawn="1"/>
        </p:nvGrpSpPr>
        <p:grpSpPr bwMode="auto">
          <a:xfrm>
            <a:off x="0" y="5679719"/>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6" name="Rectangle 5"/>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7" name="Picture 15" descr="MVA-rev.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380884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240" y="289511"/>
            <a:ext cx="8874570" cy="1167096"/>
          </a:xfrm>
        </p:spPr>
        <p:txBody>
          <a:bodyPr/>
          <a:lstStyle/>
          <a:p>
            <a:r>
              <a:rPr lang="en-US" smtClean="0"/>
              <a:t>Click to edit Master title style</a:t>
            </a:r>
            <a:endParaRPr lang="en-US"/>
          </a:p>
        </p:txBody>
      </p:sp>
    </p:spTree>
    <p:extLst>
      <p:ext uri="{BB962C8B-B14F-4D97-AF65-F5344CB8AC3E}">
        <p14:creationId xmlns:p14="http://schemas.microsoft.com/office/powerpoint/2010/main" val="806749070"/>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0" y="5679719"/>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61609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0" y="5679719"/>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17561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672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grpSp>
        <p:nvGrpSpPr>
          <p:cNvPr id="5" name="Group 10"/>
          <p:cNvGrpSpPr>
            <a:grpSpLocks/>
          </p:cNvGrpSpPr>
          <p:nvPr userDrawn="1"/>
        </p:nvGrpSpPr>
        <p:grpSpPr bwMode="auto">
          <a:xfrm>
            <a:off x="0" y="5679719"/>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148723"/>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6556"/>
          </a:xfrm>
        </p:spPr>
        <p:txBody>
          <a:bodyPr/>
          <a:lstStyle>
            <a:lvl1pPr>
              <a:defRPr>
                <a:solidFill>
                  <a:srgbClr val="58288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grpSp>
        <p:nvGrpSpPr>
          <p:cNvPr id="5" name="Group 10"/>
          <p:cNvGrpSpPr>
            <a:grpSpLocks/>
          </p:cNvGrpSpPr>
          <p:nvPr userDrawn="1"/>
        </p:nvGrpSpPr>
        <p:grpSpPr bwMode="auto">
          <a:xfrm>
            <a:off x="0" y="5679719"/>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4715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a:lstStyle>
            <a:lvl1pPr marL="0" indent="0">
              <a:spcBef>
                <a:spcPts val="1200"/>
              </a:spcBef>
              <a:buClr>
                <a:schemeClr val="tx1"/>
              </a:buClr>
              <a:buFont typeface="Wingdings" pitchFamily="2" charset="2"/>
              <a:buNone/>
              <a:defRPr sz="3529">
                <a:solidFill>
                  <a:srgbClr val="58288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a:lstStyle>
            <a:lvl1pPr marL="0" indent="0">
              <a:spcBef>
                <a:spcPts val="1200"/>
              </a:spcBef>
              <a:buClr>
                <a:schemeClr val="tx1"/>
              </a:buClr>
              <a:buFont typeface="Wingdings" pitchFamily="2" charset="2"/>
              <a:buNone/>
              <a:defRPr sz="3529">
                <a:solidFill>
                  <a:srgbClr val="58288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19"/>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121638"/>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19"/>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1709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240" y="289511"/>
            <a:ext cx="8874571" cy="1167096"/>
          </a:xfrm>
        </p:spPr>
        <p:txBody>
          <a:bodyPr/>
          <a:lstStyle/>
          <a:p>
            <a:r>
              <a:rPr lang="en-US" smtClean="0"/>
              <a:t>Click to edit Master title style</a:t>
            </a:r>
            <a:endParaRPr lang="en-US"/>
          </a:p>
        </p:txBody>
      </p:sp>
      <p:grpSp>
        <p:nvGrpSpPr>
          <p:cNvPr id="4" name="Group 10"/>
          <p:cNvGrpSpPr>
            <a:grpSpLocks/>
          </p:cNvGrpSpPr>
          <p:nvPr userDrawn="1"/>
        </p:nvGrpSpPr>
        <p:grpSpPr bwMode="auto">
          <a:xfrm>
            <a:off x="0" y="5679720"/>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6" name="Rectangle 5"/>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7" name="Picture 15" descr="MVA-rev.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1520031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19"/>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39670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a:lstStyle>
            <a:lvl1pPr marL="281677" indent="-281677">
              <a:spcBef>
                <a:spcPts val="1200"/>
              </a:spcBef>
              <a:buClr>
                <a:schemeClr val="tx2"/>
              </a:buClr>
              <a:buFont typeface="Arial" pitchFamily="34" charset="0"/>
              <a:buChar char="•"/>
              <a:defRPr sz="3529">
                <a:solidFill>
                  <a:srgbClr val="582881"/>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a:lstStyle>
            <a:lvl1pPr marL="281677" indent="-281677">
              <a:spcBef>
                <a:spcPts val="1200"/>
              </a:spcBef>
              <a:buClr>
                <a:schemeClr val="tx2"/>
              </a:buClr>
              <a:buFont typeface="Arial" pitchFamily="34" charset="0"/>
              <a:buChar char="•"/>
              <a:defRPr sz="3529">
                <a:solidFill>
                  <a:srgbClr val="582881"/>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19"/>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607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3" name="Group 10"/>
          <p:cNvGrpSpPr>
            <a:grpSpLocks/>
          </p:cNvGrpSpPr>
          <p:nvPr userDrawn="1"/>
        </p:nvGrpSpPr>
        <p:grpSpPr bwMode="auto">
          <a:xfrm>
            <a:off x="0" y="5679719"/>
            <a:ext cx="12216901" cy="1189177"/>
            <a:chOff x="0" y="5792009"/>
            <a:chExt cx="12462193" cy="1213141"/>
          </a:xfrm>
        </p:grpSpPr>
        <p:sp>
          <p:nvSpPr>
            <p:cNvPr id="4" name="Rectangle 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5" name="Rectangle 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6"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5364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96458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632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80BF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7310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841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rgbClr val="F384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0634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3"/>
          <p:cNvSpPr/>
          <p:nvPr userDrawn="1"/>
        </p:nvSpPr>
        <p:spPr bwMode="hidden">
          <a:xfrm>
            <a:off x="0" y="1189177"/>
            <a:ext cx="12192000" cy="566882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2" tIns="45722" rIns="45722" bIns="45722" anchor="ctr"/>
          <a:lstStyle/>
          <a:p>
            <a:pPr algn="ctr" defTabSz="914102" fontAlgn="base">
              <a:spcBef>
                <a:spcPct val="0"/>
              </a:spcBef>
              <a:spcAft>
                <a:spcPct val="0"/>
              </a:spcAft>
              <a:defRPr/>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726"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90" indent="0">
              <a:buNone/>
              <a:defRPr>
                <a:gradFill>
                  <a:gsLst>
                    <a:gs pos="1250">
                      <a:srgbClr val="000000"/>
                    </a:gs>
                    <a:gs pos="100000">
                      <a:srgbClr val="000000"/>
                    </a:gs>
                  </a:gsLst>
                  <a:lin ang="5400000" scaled="0"/>
                </a:gradFill>
                <a:latin typeface="Segoe UI" pitchFamily="34" charset="0"/>
                <a:cs typeface="Segoe UI" pitchFamily="34" charset="0"/>
              </a:defRPr>
            </a:lvl3pPr>
            <a:lvl4pPr marL="798516"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29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10"/>
          <p:cNvGrpSpPr>
            <a:grpSpLocks/>
          </p:cNvGrpSpPr>
          <p:nvPr userDrawn="1"/>
        </p:nvGrpSpPr>
        <p:grpSpPr bwMode="auto">
          <a:xfrm>
            <a:off x="0" y="5679719"/>
            <a:ext cx="12216901" cy="1189177"/>
            <a:chOff x="0" y="5792009"/>
            <a:chExt cx="12462193" cy="1213141"/>
          </a:xfrm>
        </p:grpSpPr>
        <p:sp>
          <p:nvSpPr>
            <p:cNvPr id="11" name="Rectangle 10"/>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12" name="Rectangle 11"/>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13"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866599"/>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92001" cy="619125"/>
          </a:xfrm>
          <a:prstGeom prst="rect">
            <a:avLst/>
          </a:prstGeom>
          <a:solidFill>
            <a:srgbClr val="FFFF99"/>
          </a:solidFill>
        </p:spPr>
        <p:txBody>
          <a:bodyPr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38780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240" y="289511"/>
            <a:ext cx="8874571" cy="1167096"/>
          </a:xfrm>
        </p:spPr>
        <p:txBody>
          <a:bodyPr/>
          <a:lstStyle/>
          <a:p>
            <a:r>
              <a:rPr lang="en-US" smtClean="0"/>
              <a:t>Click to edit Master title style</a:t>
            </a:r>
            <a:endParaRPr lang="en-US"/>
          </a:p>
        </p:txBody>
      </p:sp>
    </p:spTree>
    <p:extLst>
      <p:ext uri="{BB962C8B-B14F-4D97-AF65-F5344CB8AC3E}">
        <p14:creationId xmlns:p14="http://schemas.microsoft.com/office/powerpoint/2010/main" val="207501070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8" cy="1218795"/>
          </a:xfrm>
        </p:spPr>
        <p:txBody>
          <a:bodyPr anchor="b" anchorCtr="0"/>
          <a:lstStyle>
            <a:lvl1pPr>
              <a:defRPr sz="8823" spc="-300"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197620759"/>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8"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802"/>
            <a:ext cx="11151918" cy="205203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10"/>
          <p:cNvGrpSpPr>
            <a:grpSpLocks/>
          </p:cNvGrpSpPr>
          <p:nvPr userDrawn="1"/>
        </p:nvGrpSpPr>
        <p:grpSpPr bwMode="auto">
          <a:xfrm>
            <a:off x="0" y="5679719"/>
            <a:ext cx="12216901" cy="1189177"/>
            <a:chOff x="0" y="5792009"/>
            <a:chExt cx="12462193" cy="1213141"/>
          </a:xfrm>
        </p:grpSpPr>
        <p:sp>
          <p:nvSpPr>
            <p:cNvPr id="10" name="Rectangle 9"/>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11" name="Rectangle 10"/>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12"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43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2"/>
            <a:ext cx="5384800" cy="3005621"/>
          </a:xfrm>
        </p:spPr>
        <p:txBody>
          <a:bodyPr/>
          <a:lstStyle>
            <a:lvl1pPr>
              <a:defRPr sz="3725"/>
            </a:lvl1pPr>
            <a:lvl2pPr>
              <a:defRPr sz="3235"/>
            </a:lvl2pPr>
            <a:lvl3pPr>
              <a:defRPr sz="2647"/>
            </a:lvl3pPr>
            <a:lvl4pPr>
              <a:defRPr sz="2353"/>
            </a:lvl4pPr>
            <a:lvl5pPr>
              <a:defRPr sz="2353"/>
            </a:lvl5pPr>
            <a:lvl6pPr>
              <a:defRPr sz="2353"/>
            </a:lvl6pPr>
            <a:lvl7pPr>
              <a:defRPr sz="2353"/>
            </a:lvl7pPr>
            <a:lvl8pPr>
              <a:defRPr sz="2353"/>
            </a:lvl8pPr>
            <a:lvl9pPr>
              <a:defRPr sz="23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2"/>
            <a:ext cx="5384800" cy="3005621"/>
          </a:xfrm>
        </p:spPr>
        <p:txBody>
          <a:bodyPr/>
          <a:lstStyle>
            <a:lvl1pPr>
              <a:defRPr sz="3725"/>
            </a:lvl1pPr>
            <a:lvl2pPr>
              <a:defRPr sz="3235"/>
            </a:lvl2pPr>
            <a:lvl3pPr>
              <a:defRPr sz="2647"/>
            </a:lvl3pPr>
            <a:lvl4pPr>
              <a:defRPr sz="2353"/>
            </a:lvl4pPr>
            <a:lvl5pPr>
              <a:defRPr sz="2353"/>
            </a:lvl5pPr>
            <a:lvl6pPr>
              <a:defRPr sz="2353"/>
            </a:lvl6pPr>
            <a:lvl7pPr>
              <a:defRPr sz="2353"/>
            </a:lvl7pPr>
            <a:lvl8pPr>
              <a:defRPr sz="2353"/>
            </a:lvl8pPr>
            <a:lvl9pPr>
              <a:defRPr sz="23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8" name="Group 10"/>
          <p:cNvGrpSpPr>
            <a:grpSpLocks/>
          </p:cNvGrpSpPr>
          <p:nvPr userDrawn="1"/>
        </p:nvGrpSpPr>
        <p:grpSpPr bwMode="auto">
          <a:xfrm>
            <a:off x="0" y="5679719"/>
            <a:ext cx="12216901" cy="1189177"/>
            <a:chOff x="0" y="5792009"/>
            <a:chExt cx="12462193" cy="1213141"/>
          </a:xfrm>
        </p:grpSpPr>
        <p:sp>
          <p:nvSpPr>
            <p:cNvPr id="9" name="Rectangle 8"/>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10" name="Rectangle 9"/>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11"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0630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35" b="1"/>
            </a:lvl1pPr>
            <a:lvl2pPr marL="609543" indent="0">
              <a:buNone/>
              <a:defRPr sz="2647" b="1"/>
            </a:lvl2pPr>
            <a:lvl3pPr marL="1219085" indent="0">
              <a:buNone/>
              <a:defRPr sz="2353" b="1"/>
            </a:lvl3pPr>
            <a:lvl4pPr marL="1828628" indent="0">
              <a:buNone/>
              <a:defRPr sz="2157" b="1"/>
            </a:lvl4pPr>
            <a:lvl5pPr marL="2438171" indent="0">
              <a:buNone/>
              <a:defRPr sz="2157" b="1"/>
            </a:lvl5pPr>
            <a:lvl6pPr marL="3047713" indent="0">
              <a:buNone/>
              <a:defRPr sz="2157" b="1"/>
            </a:lvl6pPr>
            <a:lvl7pPr marL="3657256" indent="0">
              <a:buNone/>
              <a:defRPr sz="2157" b="1"/>
            </a:lvl7pPr>
            <a:lvl8pPr marL="4266799" indent="0">
              <a:buNone/>
              <a:defRPr sz="2157" b="1"/>
            </a:lvl8pPr>
            <a:lvl9pPr marL="4876342" indent="0">
              <a:buNone/>
              <a:defRPr sz="2157"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2654060"/>
          </a:xfrm>
        </p:spPr>
        <p:txBody>
          <a:bodyPr/>
          <a:lstStyle>
            <a:lvl1pPr>
              <a:defRPr sz="3235"/>
            </a:lvl1pPr>
            <a:lvl2pPr>
              <a:defRPr sz="2647"/>
            </a:lvl2pPr>
            <a:lvl3pPr>
              <a:defRPr sz="2353"/>
            </a:lvl3pPr>
            <a:lvl4pPr>
              <a:defRPr sz="2157"/>
            </a:lvl4pPr>
            <a:lvl5pPr>
              <a:defRPr sz="2157"/>
            </a:lvl5pPr>
            <a:lvl6pPr>
              <a:defRPr sz="2157"/>
            </a:lvl6pPr>
            <a:lvl7pPr>
              <a:defRPr sz="2157"/>
            </a:lvl7pPr>
            <a:lvl8pPr>
              <a:defRPr sz="2157"/>
            </a:lvl8pPr>
            <a:lvl9pPr>
              <a:defRPr sz="215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4" cy="639763"/>
          </a:xfrm>
        </p:spPr>
        <p:txBody>
          <a:bodyPr anchor="b"/>
          <a:lstStyle>
            <a:lvl1pPr marL="0" indent="0">
              <a:buNone/>
              <a:defRPr sz="3235" b="1"/>
            </a:lvl1pPr>
            <a:lvl2pPr marL="609543" indent="0">
              <a:buNone/>
              <a:defRPr sz="2647" b="1"/>
            </a:lvl2pPr>
            <a:lvl3pPr marL="1219085" indent="0">
              <a:buNone/>
              <a:defRPr sz="2353" b="1"/>
            </a:lvl3pPr>
            <a:lvl4pPr marL="1828628" indent="0">
              <a:buNone/>
              <a:defRPr sz="2157" b="1"/>
            </a:lvl4pPr>
            <a:lvl5pPr marL="2438171" indent="0">
              <a:buNone/>
              <a:defRPr sz="2157" b="1"/>
            </a:lvl5pPr>
            <a:lvl6pPr marL="3047713" indent="0">
              <a:buNone/>
              <a:defRPr sz="2157" b="1"/>
            </a:lvl6pPr>
            <a:lvl7pPr marL="3657256" indent="0">
              <a:buNone/>
              <a:defRPr sz="2157" b="1"/>
            </a:lvl7pPr>
            <a:lvl8pPr marL="4266799" indent="0">
              <a:buNone/>
              <a:defRPr sz="2157" b="1"/>
            </a:lvl8pPr>
            <a:lvl9pPr marL="4876342" indent="0">
              <a:buNone/>
              <a:defRPr sz="2157"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4" cy="2654060"/>
          </a:xfrm>
        </p:spPr>
        <p:txBody>
          <a:bodyPr/>
          <a:lstStyle>
            <a:lvl1pPr>
              <a:defRPr sz="3235"/>
            </a:lvl1pPr>
            <a:lvl2pPr>
              <a:defRPr sz="2647"/>
            </a:lvl2pPr>
            <a:lvl3pPr>
              <a:defRPr sz="2353"/>
            </a:lvl3pPr>
            <a:lvl4pPr>
              <a:defRPr sz="2157"/>
            </a:lvl4pPr>
            <a:lvl5pPr>
              <a:defRPr sz="2157"/>
            </a:lvl5pPr>
            <a:lvl6pPr>
              <a:defRPr sz="2157"/>
            </a:lvl6pPr>
            <a:lvl7pPr>
              <a:defRPr sz="2157"/>
            </a:lvl7pPr>
            <a:lvl8pPr>
              <a:defRPr sz="2157"/>
            </a:lvl8pPr>
            <a:lvl9pPr>
              <a:defRPr sz="215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0" name="Group 10"/>
          <p:cNvGrpSpPr>
            <a:grpSpLocks/>
          </p:cNvGrpSpPr>
          <p:nvPr userDrawn="1"/>
        </p:nvGrpSpPr>
        <p:grpSpPr bwMode="auto">
          <a:xfrm>
            <a:off x="0" y="5679719"/>
            <a:ext cx="12216901" cy="1189177"/>
            <a:chOff x="0" y="5792009"/>
            <a:chExt cx="12462193" cy="1213141"/>
          </a:xfrm>
        </p:grpSpPr>
        <p:sp>
          <p:nvSpPr>
            <p:cNvPr id="11" name="Rectangle 10"/>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97808"/>
                </a:solidFill>
                <a:latin typeface="Verdana" charset="0"/>
                <a:ea typeface="ＭＳ Ｐゴシック" charset="0"/>
                <a:cs typeface="Verdana" charset="0"/>
              </a:endParaRPr>
            </a:p>
          </p:txBody>
        </p:sp>
        <p:sp>
          <p:nvSpPr>
            <p:cNvPr id="12" name="Rectangle 11"/>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14367">
                <a:lnSpc>
                  <a:spcPct val="90000"/>
                </a:lnSpc>
                <a:spcAft>
                  <a:spcPts val="588"/>
                </a:spcAft>
                <a:defRPr/>
              </a:pPr>
              <a:endParaRPr lang="en-US" sz="980" b="1">
                <a:solidFill>
                  <a:srgbClr val="FFFFFF"/>
                </a:solidFill>
                <a:latin typeface="Verdana" charset="0"/>
                <a:ea typeface="ＭＳ Ｐゴシック" charset="0"/>
                <a:cs typeface="Verdana" charset="0"/>
              </a:endParaRPr>
            </a:p>
          </p:txBody>
        </p:sp>
        <p:pic>
          <p:nvPicPr>
            <p:cNvPr id="13"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9719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cSld name="Title and paragraph">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601" y="1371603"/>
            <a:ext cx="10985611" cy="304801"/>
          </a:xfrm>
        </p:spPr>
        <p:txBody>
          <a:bodyPr lIns="0" anchor="b" anchorCtr="0">
            <a:noAutofit/>
          </a:bodyPr>
          <a:lstStyle>
            <a:lvl1pPr marL="0" indent="0" algn="l">
              <a:buFont typeface="Arial" pitchFamily="34" charset="0"/>
              <a:buNone/>
              <a:defRPr sz="1568"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713" y="249238"/>
            <a:ext cx="11034500" cy="747897"/>
          </a:xfrm>
        </p:spPr>
        <p:txBody>
          <a:bodyPr lIns="0"/>
          <a:lstStyle>
            <a:lvl1pPr algn="l">
              <a:defRPr/>
            </a:lvl1pPr>
          </a:lstStyle>
          <a:p>
            <a:r>
              <a:rPr lang="en-US" smtClean="0"/>
              <a:t>Click to edit Master title style</a:t>
            </a:r>
            <a:endParaRPr lang="en-US" dirty="0"/>
          </a:p>
        </p:txBody>
      </p:sp>
      <p:sp>
        <p:nvSpPr>
          <p:cNvPr id="9" name="Text Placeholder 8"/>
          <p:cNvSpPr>
            <a:spLocks noGrp="1"/>
          </p:cNvSpPr>
          <p:nvPr>
            <p:ph type="body" sz="quarter" idx="14"/>
          </p:nvPr>
        </p:nvSpPr>
        <p:spPr>
          <a:xfrm>
            <a:off x="614295" y="1804991"/>
            <a:ext cx="9572495" cy="4138612"/>
          </a:xfrm>
        </p:spPr>
        <p:txBody>
          <a:bodyPr>
            <a:noAutofit/>
          </a:bodyPr>
          <a:lstStyle>
            <a:lvl1pPr marL="0" indent="0">
              <a:lnSpc>
                <a:spcPct val="140000"/>
              </a:lnSpc>
              <a:spcBef>
                <a:spcPts val="601"/>
              </a:spcBef>
              <a:spcAft>
                <a:spcPts val="601"/>
              </a:spcAft>
              <a:buNone/>
              <a:defRPr lang="en-US" sz="1568" kern="1200" spc="-20" baseline="0" dirty="0" smtClean="0">
                <a:solidFill>
                  <a:srgbClr val="666666"/>
                </a:solidFill>
                <a:latin typeface="Segoe UI" pitchFamily="34" charset="0"/>
                <a:ea typeface="Segoe UI" pitchFamily="34" charset="0"/>
                <a:cs typeface="Segoe UI" pitchFamily="34" charset="0"/>
              </a:defRPr>
            </a:lvl1pPr>
            <a:lvl2pPr>
              <a:lnSpc>
                <a:spcPct val="140000"/>
              </a:lnSpc>
              <a:spcBef>
                <a:spcPts val="601"/>
              </a:spcBef>
              <a:spcAft>
                <a:spcPts val="601"/>
              </a:spcAft>
              <a:defRPr lang="en-US" sz="1568" kern="1200" spc="-20" baseline="0" dirty="0" smtClean="0">
                <a:solidFill>
                  <a:srgbClr val="666666"/>
                </a:solidFill>
                <a:latin typeface="Segoe UI" pitchFamily="34" charset="0"/>
                <a:ea typeface="Segoe UI" pitchFamily="34" charset="0"/>
                <a:cs typeface="Segoe UI" pitchFamily="34" charset="0"/>
              </a:defRPr>
            </a:lvl2pPr>
            <a:lvl3pPr>
              <a:lnSpc>
                <a:spcPct val="140000"/>
              </a:lnSpc>
              <a:spcBef>
                <a:spcPts val="601"/>
              </a:spcBef>
              <a:spcAft>
                <a:spcPts val="601"/>
              </a:spcAft>
              <a:defRPr lang="en-US" sz="1568" kern="1200" spc="-20" baseline="0" dirty="0" smtClean="0">
                <a:solidFill>
                  <a:srgbClr val="666666"/>
                </a:solidFill>
                <a:latin typeface="Segoe UI" pitchFamily="34" charset="0"/>
                <a:ea typeface="Segoe UI" pitchFamily="34" charset="0"/>
                <a:cs typeface="Segoe UI" pitchFamily="34" charset="0"/>
              </a:defRPr>
            </a:lvl3pPr>
            <a:lvl4pPr>
              <a:lnSpc>
                <a:spcPct val="140000"/>
              </a:lnSpc>
              <a:spcBef>
                <a:spcPts val="601"/>
              </a:spcBef>
              <a:spcAft>
                <a:spcPts val="601"/>
              </a:spcAft>
              <a:defRPr lang="en-US" sz="1568" kern="1200" spc="-20" baseline="0" dirty="0" smtClean="0">
                <a:solidFill>
                  <a:srgbClr val="666666"/>
                </a:solidFill>
                <a:latin typeface="Segoe UI" pitchFamily="34" charset="0"/>
                <a:ea typeface="Segoe UI" pitchFamily="34" charset="0"/>
                <a:cs typeface="Segoe UI" pitchFamily="34" charset="0"/>
              </a:defRPr>
            </a:lvl4pPr>
            <a:lvl5pPr>
              <a:lnSpc>
                <a:spcPct val="140000"/>
              </a:lnSpc>
              <a:spcBef>
                <a:spcPts val="601"/>
              </a:spcBef>
              <a:spcAft>
                <a:spcPts val="601"/>
              </a:spcAft>
              <a:defRPr lang="en-US" sz="1568" kern="1200" spc="-20" baseline="0" dirty="0">
                <a:solidFill>
                  <a:srgbClr val="666666"/>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6"/>
          </p:nvPr>
        </p:nvSpPr>
        <p:spPr>
          <a:xfrm>
            <a:off x="614296" y="6324600"/>
            <a:ext cx="516422" cy="152400"/>
          </a:xfrm>
          <a:prstGeom prst="rect">
            <a:avLst/>
          </a:prstGeom>
        </p:spPr>
        <p:txBody>
          <a:bodyPr lIns="165783" tIns="82891" rIns="165783" bIns="82891"/>
          <a:lstStyle/>
          <a:p>
            <a:pPr defTabSz="913505" fontAlgn="base">
              <a:spcBef>
                <a:spcPct val="0"/>
              </a:spcBef>
              <a:spcAft>
                <a:spcPct val="0"/>
              </a:spcAft>
            </a:pPr>
            <a:r>
              <a:rPr lang="en-US" smtClean="0">
                <a:solidFill>
                  <a:srgbClr val="505050"/>
                </a:solidFill>
                <a:ea typeface="MS PGothic" panose="020B0600070205080204" pitchFamily="34" charset="-128"/>
              </a:rPr>
              <a:t>PAGE </a:t>
            </a:r>
            <a:fld id="{711B4CA8-52BE-46B1-A536-58CE1A3FAF74}" type="slidenum">
              <a:rPr lang="en-US" smtClean="0">
                <a:solidFill>
                  <a:srgbClr val="505050"/>
                </a:solidFill>
                <a:ea typeface="MS PGothic" panose="020B0600070205080204" pitchFamily="34" charset="-128"/>
              </a:rPr>
              <a:pPr defTabSz="913505" fontAlgn="base">
                <a:spcBef>
                  <a:spcPct val="0"/>
                </a:spcBef>
                <a:spcAft>
                  <a:spcPct val="0"/>
                </a:spcAft>
              </a:pPr>
              <a:t>‹#›</a:t>
            </a:fld>
            <a:endParaRPr lang="en-US" dirty="0">
              <a:solidFill>
                <a:srgbClr val="505050"/>
              </a:solidFill>
              <a:ea typeface="MS PGothic" panose="020B0600070205080204" pitchFamily="34" charset="-128"/>
            </a:endParaRPr>
          </a:p>
        </p:txBody>
      </p:sp>
      <p:sp>
        <p:nvSpPr>
          <p:cNvPr id="14" name="Text Placeholder 3"/>
          <p:cNvSpPr>
            <a:spLocks noGrp="1"/>
          </p:cNvSpPr>
          <p:nvPr>
            <p:ph type="body" sz="half" idx="2"/>
          </p:nvPr>
        </p:nvSpPr>
        <p:spPr>
          <a:xfrm>
            <a:off x="609601" y="5943600"/>
            <a:ext cx="9550400" cy="304800"/>
          </a:xfrm>
        </p:spPr>
        <p:txBody>
          <a:bodyPr>
            <a:noAutofit/>
          </a:bodyPr>
          <a:lstStyle>
            <a:lvl1pPr marL="0" indent="0">
              <a:lnSpc>
                <a:spcPts val="1803"/>
              </a:lnSpc>
              <a:spcBef>
                <a:spcPts val="0"/>
              </a:spcBef>
              <a:spcAft>
                <a:spcPts val="0"/>
              </a:spcAft>
              <a:buNone/>
              <a:defRPr sz="1470" spc="-40" baseline="0"/>
            </a:lvl1pPr>
            <a:lvl2pPr marL="457747" indent="0">
              <a:buNone/>
              <a:defRPr sz="1176"/>
            </a:lvl2pPr>
            <a:lvl3pPr marL="915495" indent="0">
              <a:buNone/>
              <a:defRPr sz="1078"/>
            </a:lvl3pPr>
            <a:lvl4pPr marL="1373242" indent="0">
              <a:buNone/>
              <a:defRPr sz="882"/>
            </a:lvl4pPr>
            <a:lvl5pPr marL="1830991" indent="0">
              <a:buNone/>
              <a:defRPr sz="882"/>
            </a:lvl5pPr>
            <a:lvl6pPr marL="2288738" indent="0">
              <a:buNone/>
              <a:defRPr sz="882"/>
            </a:lvl6pPr>
            <a:lvl7pPr marL="2746485" indent="0">
              <a:buNone/>
              <a:defRPr sz="882"/>
            </a:lvl7pPr>
            <a:lvl8pPr marL="3204231" indent="0">
              <a:buNone/>
              <a:defRPr sz="882"/>
            </a:lvl8pPr>
            <a:lvl9pPr marL="3661978" indent="0">
              <a:buNone/>
              <a:defRPr sz="882"/>
            </a:lvl9pPr>
          </a:lstStyle>
          <a:p>
            <a:pPr lvl="0"/>
            <a:r>
              <a:rPr lang="en-US" smtClean="0"/>
              <a:t>Click to edit Master text styles</a:t>
            </a:r>
          </a:p>
        </p:txBody>
      </p:sp>
    </p:spTree>
    <p:extLst>
      <p:ext uri="{BB962C8B-B14F-4D97-AF65-F5344CB8AC3E}">
        <p14:creationId xmlns:p14="http://schemas.microsoft.com/office/powerpoint/2010/main" val="390227642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250" y="1447801"/>
            <a:ext cx="11151916" cy="205203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389402"/>
      </p:ext>
    </p:extLst>
  </p:cSld>
  <p:clrMapOvr>
    <a:masterClrMapping/>
  </p:clrMapOvr>
  <p:transition spd="slow">
    <p:push dir="u"/>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447515" y="3581402"/>
            <a:ext cx="11288754" cy="1600201"/>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391" tIns="45697" rIns="91391" bIns="45697" numCol="1" rtlCol="0" anchor="ctr" anchorCtr="0" compatLnSpc="1">
            <a:prstTxWarp prst="textNoShape">
              <a:avLst/>
            </a:prstTxWarp>
          </a:bodyPr>
          <a:lstStyle/>
          <a:p>
            <a:pPr algn="ctr" defTabSz="913612"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447515" y="6027004"/>
            <a:ext cx="11128098" cy="916276"/>
          </a:xfrm>
          <a:prstGeom prst="rect">
            <a:avLst/>
          </a:prstGeom>
          <a:noFill/>
          <a:ln w="9525">
            <a:noFill/>
            <a:miter lim="800000"/>
            <a:headEnd/>
            <a:tailEnd/>
          </a:ln>
        </p:spPr>
        <p:txBody>
          <a:bodyPr wrap="square">
            <a:spAutoFit/>
          </a:bodyPr>
          <a:lstStyle/>
          <a:p>
            <a:pPr marL="0" lvl="1" indent="-7782" defTabSz="913912" fontAlgn="base">
              <a:spcBef>
                <a:spcPct val="0"/>
              </a:spcBef>
              <a:spcAft>
                <a:spcPct val="0"/>
              </a:spcAft>
              <a:defRPr/>
            </a:pPr>
            <a:r>
              <a:rPr lang="en-US" sz="1050" dirty="0">
                <a:solidFill>
                  <a:prstClr val="black"/>
                </a:solidFill>
                <a:ea typeface="MS PGothic" panose="020B0600070205080204" pitchFamily="34" charset="-128"/>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989272" y="3573596"/>
            <a:ext cx="3947615" cy="1608007"/>
          </a:xfrm>
          <a:prstGeom prst="rect">
            <a:avLst/>
          </a:prstGeom>
        </p:spPr>
      </p:pic>
    </p:spTree>
    <p:extLst>
      <p:ext uri="{BB962C8B-B14F-4D97-AF65-F5344CB8AC3E}">
        <p14:creationId xmlns:p14="http://schemas.microsoft.com/office/powerpoint/2010/main" val="2167374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724246"/>
          </a:xfrm>
        </p:spPr>
        <p:txBody>
          <a:bodyPr/>
          <a:lstStyle>
            <a:lvl1pPr marL="0" indent="0" algn="ctr">
              <a:buNone/>
              <a:defRPr>
                <a:solidFill>
                  <a:schemeClr val="tx1">
                    <a:tint val="75000"/>
                  </a:schemeClr>
                </a:solidFill>
              </a:defRPr>
            </a:lvl1pPr>
            <a:lvl2pPr marL="609543" indent="0" algn="ctr">
              <a:buNone/>
              <a:defRPr>
                <a:solidFill>
                  <a:schemeClr val="tx1">
                    <a:tint val="75000"/>
                  </a:schemeClr>
                </a:solidFill>
              </a:defRPr>
            </a:lvl2pPr>
            <a:lvl3pPr marL="1219085" indent="0" algn="ctr">
              <a:buNone/>
              <a:defRPr>
                <a:solidFill>
                  <a:schemeClr val="tx1">
                    <a:tint val="75000"/>
                  </a:schemeClr>
                </a:solidFill>
              </a:defRPr>
            </a:lvl3pPr>
            <a:lvl4pPr marL="1828628" indent="0" algn="ctr">
              <a:buNone/>
              <a:defRPr>
                <a:solidFill>
                  <a:schemeClr val="tx1">
                    <a:tint val="75000"/>
                  </a:schemeClr>
                </a:solidFill>
              </a:defRPr>
            </a:lvl4pPr>
            <a:lvl5pPr marL="2438171" indent="0" algn="ctr">
              <a:buNone/>
              <a:defRPr>
                <a:solidFill>
                  <a:schemeClr val="tx1">
                    <a:tint val="75000"/>
                  </a:schemeClr>
                </a:solidFill>
              </a:defRPr>
            </a:lvl5pPr>
            <a:lvl6pPr marL="3047713" indent="0" algn="ctr">
              <a:buNone/>
              <a:defRPr>
                <a:solidFill>
                  <a:schemeClr val="tx1">
                    <a:tint val="75000"/>
                  </a:schemeClr>
                </a:solidFill>
              </a:defRPr>
            </a:lvl6pPr>
            <a:lvl7pPr marL="3657256" indent="0" algn="ctr">
              <a:buNone/>
              <a:defRPr>
                <a:solidFill>
                  <a:schemeClr val="tx1">
                    <a:tint val="75000"/>
                  </a:schemeClr>
                </a:solidFill>
              </a:defRPr>
            </a:lvl7pPr>
            <a:lvl8pPr marL="4266799" indent="0" algn="ctr">
              <a:buNone/>
              <a:defRPr>
                <a:solidFill>
                  <a:schemeClr val="tx1">
                    <a:tint val="75000"/>
                  </a:schemeClr>
                </a:solidFill>
              </a:defRPr>
            </a:lvl8pPr>
            <a:lvl9pPr marL="487634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623951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12240683" cy="6885384"/>
          </a:xfrm>
          <a:prstGeom prst="rect">
            <a:avLst/>
          </a:prstGeom>
        </p:spPr>
      </p:pic>
      <p:sp>
        <p:nvSpPr>
          <p:cNvPr id="2" name="标题 1"/>
          <p:cNvSpPr>
            <a:spLocks noGrp="1"/>
          </p:cNvSpPr>
          <p:nvPr>
            <p:ph type="title"/>
          </p:nvPr>
        </p:nvSpPr>
        <p:spPr>
          <a:xfrm>
            <a:off x="2612032" y="0"/>
            <a:ext cx="10972800" cy="1143000"/>
          </a:xfrm>
        </p:spPr>
        <p:txBody>
          <a:bodyPr/>
          <a:lstStyle>
            <a:lvl1pPr algn="l">
              <a:defRPr b="1">
                <a:solidFill>
                  <a:schemeClr val="bg1"/>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440451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8"/>
            <a:ext cx="11653523" cy="1699311"/>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90" indent="0">
              <a:buNone/>
              <a:defRPr/>
            </a:lvl3pPr>
            <a:lvl4pPr marL="336179" indent="0">
              <a:buNone/>
              <a:defRPr/>
            </a:lvl4pPr>
            <a:lvl5pPr marL="504269"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0" y="5679720"/>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1218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8"/>
            <a:ext cx="11653523" cy="1699311"/>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90" indent="0">
              <a:buNone/>
              <a:defRPr/>
            </a:lvl3pPr>
            <a:lvl4pPr marL="336179" indent="0">
              <a:buNone/>
              <a:defRPr/>
            </a:lvl4pPr>
            <a:lvl5pPr marL="504269"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0" y="5679720"/>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2528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17490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grpSp>
        <p:nvGrpSpPr>
          <p:cNvPr id="5"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9224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1749069"/>
          </a:xfrm>
        </p:spPr>
        <p:txBody>
          <a:bodyPr/>
          <a:lstStyle>
            <a:lvl1pPr>
              <a:defRPr>
                <a:solidFill>
                  <a:srgbClr val="58288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grpSp>
        <p:nvGrpSpPr>
          <p:cNvPr id="5"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0416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1658659"/>
          </a:xfrm>
        </p:spPr>
        <p:txBody>
          <a:bodyPr/>
          <a:lstStyle>
            <a:lvl1pPr marL="0" indent="0">
              <a:spcBef>
                <a:spcPts val="900"/>
              </a:spcBef>
              <a:buClr>
                <a:schemeClr val="tx1"/>
              </a:buClr>
              <a:buFont typeface="Wingdings" pitchFamily="2" charset="2"/>
              <a:buNone/>
              <a:defRPr sz="2647">
                <a:solidFill>
                  <a:srgbClr val="582881"/>
                </a:solidFill>
              </a:defRPr>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5" y="1189176"/>
            <a:ext cx="5378548" cy="1658659"/>
          </a:xfrm>
        </p:spPr>
        <p:txBody>
          <a:bodyPr/>
          <a:lstStyle>
            <a:lvl1pPr marL="0" indent="0">
              <a:spcBef>
                <a:spcPts val="900"/>
              </a:spcBef>
              <a:buClr>
                <a:schemeClr val="tx1"/>
              </a:buClr>
              <a:buFont typeface="Wingdings" pitchFamily="2" charset="2"/>
              <a:buNone/>
              <a:defRPr sz="2647">
                <a:solidFill>
                  <a:srgbClr val="582881"/>
                </a:solidFill>
              </a:defRPr>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2485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1658659"/>
          </a:xfrm>
        </p:spPr>
        <p:txBody>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5" y="1189176"/>
            <a:ext cx="5378548" cy="1658659"/>
          </a:xfrm>
        </p:spPr>
        <p:txBody>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43400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7"/>
            <a:ext cx="5378548" cy="1708416"/>
          </a:xfrm>
        </p:spPr>
        <p:txBody>
          <a:bodyPr/>
          <a:lstStyle>
            <a:lvl1pPr marL="211280" indent="-211280">
              <a:spcBef>
                <a:spcPts val="900"/>
              </a:spcBef>
              <a:buClr>
                <a:schemeClr val="tx1"/>
              </a:buClr>
              <a:buFont typeface="Arial" pitchFamily="34" charset="0"/>
              <a:buChar char="•"/>
              <a:defRPr sz="2647"/>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5" y="1189177"/>
            <a:ext cx="5378548" cy="1708416"/>
          </a:xfrm>
        </p:spPr>
        <p:txBody>
          <a:bodyPr/>
          <a:lstStyle>
            <a:lvl1pPr marL="211280" indent="-211280">
              <a:spcBef>
                <a:spcPts val="900"/>
              </a:spcBef>
              <a:buClr>
                <a:schemeClr val="tx1"/>
              </a:buClr>
              <a:buFont typeface="Arial" pitchFamily="34" charset="0"/>
              <a:buChar char="•"/>
              <a:defRPr sz="2647"/>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3515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9241" y="1287337"/>
            <a:ext cx="11655079" cy="17490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1" y="6019535"/>
            <a:ext cx="12182567" cy="829028"/>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67232" bIns="67232" anchor="b" anchorCtr="0"/>
          <a:lstStyle/>
          <a:p>
            <a:pPr algn="r" defTabSz="685845">
              <a:lnSpc>
                <a:spcPct val="90000"/>
              </a:lnSpc>
              <a:spcAft>
                <a:spcPts val="441"/>
              </a:spcAft>
              <a:defRPr/>
            </a:pPr>
            <a:endParaRPr lang="en-US" sz="1324"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56616" y="6066721"/>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67232" bIns="67232" anchor="ctr" anchorCtr="0"/>
          <a:lstStyle/>
          <a:p>
            <a:pPr marL="459912" defTabSz="685845">
              <a:defRPr/>
            </a:pPr>
            <a:r>
              <a:rPr lang="en-US" sz="1029" dirty="0" smtClean="0">
                <a:solidFill>
                  <a:srgbClr val="FFFFFF"/>
                </a:solidFill>
                <a:latin typeface="Segoe UI Light"/>
                <a:ea typeface="ＭＳ Ｐゴシック" charset="0"/>
                <a:cs typeface="Verdana" charset="0"/>
              </a:rPr>
              <a:t>Microsoft</a:t>
            </a:r>
          </a:p>
          <a:p>
            <a:pPr marL="459912" defTabSz="685845">
              <a:defRPr/>
            </a:pPr>
            <a:r>
              <a:rPr lang="en-US" sz="1029" dirty="0" smtClean="0">
                <a:solidFill>
                  <a:srgbClr val="FFFFFF"/>
                </a:solidFill>
                <a:latin typeface="Segoe UI Light"/>
                <a:ea typeface="ＭＳ Ｐゴシック" charset="0"/>
                <a:cs typeface="Verdana" charset="0"/>
              </a:rPr>
              <a:t>Virtual </a:t>
            </a:r>
          </a:p>
          <a:p>
            <a:pPr marL="459912" defTabSz="685845">
              <a:defRPr/>
            </a:pPr>
            <a:r>
              <a:rPr lang="en-US" sz="1029" dirty="0" smtClean="0">
                <a:solidFill>
                  <a:srgbClr val="FFFFFF"/>
                </a:solidFill>
                <a:latin typeface="Segoe UI Light"/>
                <a:ea typeface="ＭＳ Ｐゴシック" charset="0"/>
                <a:cs typeface="Verdana" charset="0"/>
              </a:rPr>
              <a:t>Academy</a:t>
            </a:r>
            <a:endParaRPr lang="en-US" sz="1029"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90019" y="6099751"/>
            <a:ext cx="637783" cy="67355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1273486" y="6600015"/>
            <a:ext cx="896793" cy="192168"/>
          </a:xfrm>
          <a:prstGeom prst="rect">
            <a:avLst/>
          </a:prstGeom>
        </p:spPr>
      </p:pic>
    </p:spTree>
    <p:extLst>
      <p:ext uri="{BB962C8B-B14F-4D97-AF65-F5344CB8AC3E}">
        <p14:creationId xmlns:p14="http://schemas.microsoft.com/office/powerpoint/2010/main" val="139591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7"/>
            <a:ext cx="5378548" cy="1708416"/>
          </a:xfrm>
        </p:spPr>
        <p:txBody>
          <a:bodyPr/>
          <a:lstStyle>
            <a:lvl1pPr marL="211280" indent="-211280">
              <a:spcBef>
                <a:spcPts val="900"/>
              </a:spcBef>
              <a:buClr>
                <a:schemeClr val="tx2"/>
              </a:buClr>
              <a:buFont typeface="Arial" pitchFamily="34" charset="0"/>
              <a:buChar char="•"/>
              <a:defRPr sz="2647">
                <a:solidFill>
                  <a:srgbClr val="582881"/>
                </a:soli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5" y="1189177"/>
            <a:ext cx="5378548" cy="1708416"/>
          </a:xfrm>
        </p:spPr>
        <p:txBody>
          <a:bodyPr/>
          <a:lstStyle>
            <a:lvl1pPr marL="211280" indent="-211280">
              <a:spcBef>
                <a:spcPts val="900"/>
              </a:spcBef>
              <a:buClr>
                <a:schemeClr val="tx2"/>
              </a:buClr>
              <a:buFont typeface="Arial" pitchFamily="34" charset="0"/>
              <a:buChar char="•"/>
              <a:defRPr sz="2647">
                <a:solidFill>
                  <a:srgbClr val="582881"/>
                </a:soli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12796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3" name="Group 10"/>
          <p:cNvGrpSpPr>
            <a:grpSpLocks/>
          </p:cNvGrpSpPr>
          <p:nvPr userDrawn="1"/>
        </p:nvGrpSpPr>
        <p:grpSpPr bwMode="auto">
          <a:xfrm>
            <a:off x="0" y="5679720"/>
            <a:ext cx="12216901" cy="1189177"/>
            <a:chOff x="0" y="5792009"/>
            <a:chExt cx="12462193" cy="1213141"/>
          </a:xfrm>
        </p:grpSpPr>
        <p:sp>
          <p:nvSpPr>
            <p:cNvPr id="4" name="Rectangle 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5" name="Rectangle 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6"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0945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5471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4887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80BF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7274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3546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rgbClr val="F384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7916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3"/>
          <p:cNvSpPr/>
          <p:nvPr userDrawn="1"/>
        </p:nvSpPr>
        <p:spPr bwMode="hidden">
          <a:xfrm>
            <a:off x="0" y="1189178"/>
            <a:ext cx="12192000" cy="566882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4292" tIns="34292" rIns="34292" bIns="34292" anchor="ctr"/>
          <a:lstStyle/>
          <a:p>
            <a:pPr algn="ctr" defTabSz="685647" fontAlgn="base">
              <a:spcBef>
                <a:spcPct val="0"/>
              </a:spcBef>
              <a:spcAft>
                <a:spcPct val="0"/>
              </a:spcAft>
              <a:defRPr/>
            </a:pP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69241" y="1197323"/>
            <a:ext cx="11653521" cy="1677767"/>
          </a:xfrm>
        </p:spPr>
        <p:txBody>
          <a:bodyPr/>
          <a:lstStyle>
            <a:lvl1pPr marL="0" indent="0">
              <a:buNone/>
              <a:defRPr sz="2426">
                <a:gradFill>
                  <a:gsLst>
                    <a:gs pos="1250">
                      <a:srgbClr val="000000"/>
                    </a:gs>
                    <a:gs pos="100000">
                      <a:srgbClr val="000000"/>
                    </a:gs>
                  </a:gsLst>
                  <a:lin ang="5400000" scaled="0"/>
                </a:gradFill>
                <a:latin typeface="Segoe UI" pitchFamily="34" charset="0"/>
                <a:cs typeface="Segoe UI" pitchFamily="34" charset="0"/>
              </a:defRPr>
            </a:lvl1pPr>
            <a:lvl2pPr marL="254820" indent="0">
              <a:buNone/>
              <a:defRPr>
                <a:gradFill>
                  <a:gsLst>
                    <a:gs pos="1250">
                      <a:srgbClr val="000000"/>
                    </a:gs>
                    <a:gs pos="100000">
                      <a:srgbClr val="000000"/>
                    </a:gs>
                  </a:gsLst>
                  <a:lin ang="5400000" scaled="0"/>
                </a:gradFill>
                <a:latin typeface="Segoe UI" pitchFamily="34" charset="0"/>
                <a:cs typeface="Segoe UI" pitchFamily="34" charset="0"/>
              </a:defRPr>
            </a:lvl2pPr>
            <a:lvl3pPr marL="429862" indent="0">
              <a:buNone/>
              <a:defRPr>
                <a:gradFill>
                  <a:gsLst>
                    <a:gs pos="1250">
                      <a:srgbClr val="000000"/>
                    </a:gs>
                    <a:gs pos="100000">
                      <a:srgbClr val="000000"/>
                    </a:gs>
                  </a:gsLst>
                  <a:lin ang="5400000" scaled="0"/>
                </a:gradFill>
                <a:latin typeface="Segoe UI" pitchFamily="34" charset="0"/>
                <a:cs typeface="Segoe UI" pitchFamily="34" charset="0"/>
              </a:defRPr>
            </a:lvl3pPr>
            <a:lvl4pPr marL="598948" indent="0">
              <a:buNone/>
              <a:defRPr>
                <a:gradFill>
                  <a:gsLst>
                    <a:gs pos="1250">
                      <a:srgbClr val="000000"/>
                    </a:gs>
                    <a:gs pos="100000">
                      <a:srgbClr val="000000"/>
                    </a:gs>
                  </a:gsLst>
                  <a:lin ang="5400000" scaled="0"/>
                </a:gradFill>
                <a:latin typeface="Segoe UI" pitchFamily="34" charset="0"/>
                <a:cs typeface="Segoe UI" pitchFamily="34" charset="0"/>
              </a:defRPr>
            </a:lvl4pPr>
            <a:lvl5pPr marL="772798"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10"/>
          <p:cNvGrpSpPr>
            <a:grpSpLocks/>
          </p:cNvGrpSpPr>
          <p:nvPr userDrawn="1"/>
        </p:nvGrpSpPr>
        <p:grpSpPr bwMode="auto">
          <a:xfrm>
            <a:off x="0" y="5679720"/>
            <a:ext cx="12216901" cy="1189177"/>
            <a:chOff x="0" y="5792009"/>
            <a:chExt cx="12462193" cy="1213141"/>
          </a:xfrm>
        </p:grpSpPr>
        <p:sp>
          <p:nvSpPr>
            <p:cNvPr id="11" name="Rectangle 10"/>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12" name="Rectangle 11"/>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13"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9849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269239" y="1189177"/>
            <a:ext cx="11653523" cy="1845826"/>
          </a:xfrm>
          <a:prstGeom prst="rect">
            <a:avLst/>
          </a:prstGeom>
        </p:spPr>
        <p:txBody>
          <a:bodyPr/>
          <a:lstStyle>
            <a:lvl1pPr marL="213614" indent="-213614">
              <a:buClr>
                <a:schemeClr val="tx1"/>
              </a:buClr>
              <a:buSzPct val="90000"/>
              <a:buFont typeface="Arial" pitchFamily="34" charset="0"/>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224" indent="-206610">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838" indent="-213614">
              <a:buClr>
                <a:schemeClr val="tx1"/>
              </a:buClr>
              <a:buSzPct val="90000"/>
              <a:buFont typeface="Arial" pitchFamily="34" charset="0"/>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928" indent="-168090">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70017" indent="-168090">
              <a:buClr>
                <a:schemeClr val="tx1"/>
              </a:buClr>
              <a:buSzPct val="90000"/>
              <a:buFont typeface="Arial" pitchFamily="34" charset="0"/>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7"/>
            <a:ext cx="12192001" cy="619125"/>
          </a:xfrm>
          <a:prstGeom prst="rect">
            <a:avLst/>
          </a:prstGeom>
          <a:solidFill>
            <a:srgbClr val="FFFF99"/>
          </a:solidFill>
        </p:spPr>
        <p:txBody>
          <a:bodyPr lIns="155457" tIns="77729" rIns="155457" bIns="77729" anchor="b" anchorCtr="0">
            <a:noAutofit/>
          </a:bodyPr>
          <a:lstStyle>
            <a:lvl1pPr algn="r">
              <a:buFont typeface="Arial" pitchFamily="34" charset="0"/>
              <a:buNone/>
              <a:defRPr sz="272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44492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5"/>
            <a:ext cx="11151917" cy="1218795"/>
          </a:xfrm>
        </p:spPr>
        <p:txBody>
          <a:bodyPr anchor="b" anchorCtr="0"/>
          <a:lstStyle>
            <a:lvl1pPr>
              <a:defRPr sz="6618" spc="-225"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26045016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9240" y="1287336"/>
            <a:ext cx="5737117" cy="1422505"/>
          </a:xfrm>
        </p:spPr>
        <p:txBody>
          <a:bodyPr/>
          <a:lstStyle>
            <a:lvl1pPr>
              <a:defRPr sz="2647"/>
            </a:lvl1pPr>
            <a:lvl2pPr>
              <a:defRPr sz="1471"/>
            </a:lvl2pPr>
            <a:lvl3pPr>
              <a:defRPr sz="1324"/>
            </a:lvl3pPr>
            <a:lvl4pPr>
              <a:defRPr sz="1176"/>
            </a:lvl4pPr>
            <a:lvl5pPr>
              <a:defRPr sz="117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1" y="6019535"/>
            <a:ext cx="12182567" cy="829028"/>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67232" bIns="67232" anchor="b" anchorCtr="0"/>
          <a:lstStyle/>
          <a:p>
            <a:pPr algn="r" defTabSz="685845">
              <a:lnSpc>
                <a:spcPct val="90000"/>
              </a:lnSpc>
              <a:spcAft>
                <a:spcPts val="441"/>
              </a:spcAft>
              <a:defRPr/>
            </a:pPr>
            <a:endParaRPr lang="en-US" sz="1324"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56616" y="6066721"/>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67232" bIns="67232" anchor="ctr" anchorCtr="0"/>
          <a:lstStyle/>
          <a:p>
            <a:pPr marL="459912" defTabSz="685845">
              <a:defRPr/>
            </a:pPr>
            <a:r>
              <a:rPr lang="en-US" sz="1029" dirty="0" smtClean="0">
                <a:solidFill>
                  <a:srgbClr val="FFFFFF"/>
                </a:solidFill>
                <a:latin typeface="Segoe UI Light"/>
                <a:ea typeface="ＭＳ Ｐゴシック" charset="0"/>
                <a:cs typeface="Verdana" charset="0"/>
              </a:rPr>
              <a:t>Microsoft</a:t>
            </a:r>
          </a:p>
          <a:p>
            <a:pPr marL="459912" defTabSz="685845">
              <a:defRPr/>
            </a:pPr>
            <a:r>
              <a:rPr lang="en-US" sz="1029" dirty="0" smtClean="0">
                <a:solidFill>
                  <a:srgbClr val="FFFFFF"/>
                </a:solidFill>
                <a:latin typeface="Segoe UI Light"/>
                <a:ea typeface="ＭＳ Ｐゴシック" charset="0"/>
                <a:cs typeface="Verdana" charset="0"/>
              </a:rPr>
              <a:t>Virtual </a:t>
            </a:r>
          </a:p>
          <a:p>
            <a:pPr marL="459912" defTabSz="685845">
              <a:defRPr/>
            </a:pPr>
            <a:r>
              <a:rPr lang="en-US" sz="1029" dirty="0" smtClean="0">
                <a:solidFill>
                  <a:srgbClr val="FFFFFF"/>
                </a:solidFill>
                <a:latin typeface="Segoe UI Light"/>
                <a:ea typeface="ＭＳ Ｐゴシック" charset="0"/>
                <a:cs typeface="Verdana" charset="0"/>
              </a:rPr>
              <a:t>Academy</a:t>
            </a:r>
            <a:endParaRPr lang="en-US" sz="1029"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90019" y="6099751"/>
            <a:ext cx="637783" cy="67355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1273486" y="6600015"/>
            <a:ext cx="896793" cy="192168"/>
          </a:xfrm>
          <a:prstGeom prst="rect">
            <a:avLst/>
          </a:prstGeom>
        </p:spPr>
      </p:pic>
      <p:sp>
        <p:nvSpPr>
          <p:cNvPr id="8" name="Content Placeholder 5"/>
          <p:cNvSpPr>
            <a:spLocks noGrp="1"/>
          </p:cNvSpPr>
          <p:nvPr>
            <p:ph sz="quarter" idx="11"/>
          </p:nvPr>
        </p:nvSpPr>
        <p:spPr>
          <a:xfrm>
            <a:off x="6184430" y="1287336"/>
            <a:ext cx="5737117" cy="1422505"/>
          </a:xfrm>
        </p:spPr>
        <p:txBody>
          <a:bodyPr/>
          <a:lstStyle>
            <a:lvl1pPr>
              <a:defRPr sz="2647"/>
            </a:lvl1pPr>
            <a:lvl2pPr>
              <a:defRPr sz="1471"/>
            </a:lvl2pPr>
            <a:lvl3pPr>
              <a:defRPr sz="1324"/>
            </a:lvl3pPr>
            <a:lvl4pPr>
              <a:defRPr sz="1176"/>
            </a:lvl4pPr>
            <a:lvl5pPr>
              <a:defRPr sz="117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437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1"/>
            <a:ext cx="11151917"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50" y="1447803"/>
            <a:ext cx="11151917" cy="17490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10"/>
          <p:cNvGrpSpPr>
            <a:grpSpLocks/>
          </p:cNvGrpSpPr>
          <p:nvPr userDrawn="1"/>
        </p:nvGrpSpPr>
        <p:grpSpPr bwMode="auto">
          <a:xfrm>
            <a:off x="0" y="5679720"/>
            <a:ext cx="12216901" cy="1189177"/>
            <a:chOff x="0" y="5792009"/>
            <a:chExt cx="12462193" cy="1213141"/>
          </a:xfrm>
        </p:grpSpPr>
        <p:sp>
          <p:nvSpPr>
            <p:cNvPr id="10" name="Rectangle 9"/>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11" name="Rectangle 10"/>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12"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29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2"/>
            <a:ext cx="5384800" cy="1915781"/>
          </a:xfrm>
        </p:spPr>
        <p:txBody>
          <a:bodyPr/>
          <a:lstStyle>
            <a:lvl1pPr>
              <a:defRPr sz="2794"/>
            </a:lvl1pPr>
            <a:lvl2pPr>
              <a:defRPr sz="2426"/>
            </a:lvl2pPr>
            <a:lvl3pPr>
              <a:defRPr sz="1985"/>
            </a:lvl3pPr>
            <a:lvl4pPr>
              <a:defRPr sz="1765"/>
            </a:lvl4pPr>
            <a:lvl5pPr>
              <a:defRPr sz="1765"/>
            </a:lvl5pPr>
            <a:lvl6pPr>
              <a:defRPr sz="1765"/>
            </a:lvl6pPr>
            <a:lvl7pPr>
              <a:defRPr sz="1765"/>
            </a:lvl7pPr>
            <a:lvl8pPr>
              <a:defRPr sz="1765"/>
            </a:lvl8pPr>
            <a:lvl9pPr>
              <a:defRPr sz="17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2"/>
            <a:ext cx="5384800" cy="1915781"/>
          </a:xfrm>
        </p:spPr>
        <p:txBody>
          <a:bodyPr/>
          <a:lstStyle>
            <a:lvl1pPr>
              <a:defRPr sz="2794"/>
            </a:lvl1pPr>
            <a:lvl2pPr>
              <a:defRPr sz="2426"/>
            </a:lvl2pPr>
            <a:lvl3pPr>
              <a:defRPr sz="1985"/>
            </a:lvl3pPr>
            <a:lvl4pPr>
              <a:defRPr sz="1765"/>
            </a:lvl4pPr>
            <a:lvl5pPr>
              <a:defRPr sz="1765"/>
            </a:lvl5pPr>
            <a:lvl6pPr>
              <a:defRPr sz="1765"/>
            </a:lvl6pPr>
            <a:lvl7pPr>
              <a:defRPr sz="1765"/>
            </a:lvl7pPr>
            <a:lvl8pPr>
              <a:defRPr sz="1765"/>
            </a:lvl8pPr>
            <a:lvl9pPr>
              <a:defRPr sz="17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8" name="Group 10"/>
          <p:cNvGrpSpPr>
            <a:grpSpLocks/>
          </p:cNvGrpSpPr>
          <p:nvPr userDrawn="1"/>
        </p:nvGrpSpPr>
        <p:grpSpPr bwMode="auto">
          <a:xfrm>
            <a:off x="0" y="5679720"/>
            <a:ext cx="12216901" cy="1189177"/>
            <a:chOff x="0" y="5792009"/>
            <a:chExt cx="12462193" cy="1213141"/>
          </a:xfrm>
        </p:grpSpPr>
        <p:sp>
          <p:nvSpPr>
            <p:cNvPr id="9" name="Rectangle 8"/>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10" name="Rectangle 9"/>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11"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257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54221"/>
            <a:ext cx="5386917" cy="520655"/>
          </a:xfrm>
        </p:spPr>
        <p:txBody>
          <a:bodyPr anchor="b"/>
          <a:lstStyle>
            <a:lvl1pPr marL="0" indent="0">
              <a:buNone/>
              <a:defRPr sz="2426" b="1"/>
            </a:lvl1pPr>
            <a:lvl2pPr marL="457204" indent="0">
              <a:buNone/>
              <a:defRPr sz="1985" b="1"/>
            </a:lvl2pPr>
            <a:lvl3pPr marL="914407" indent="0">
              <a:buNone/>
              <a:defRPr sz="1765" b="1"/>
            </a:lvl3pPr>
            <a:lvl4pPr marL="1371611" indent="0">
              <a:buNone/>
              <a:defRPr sz="1618" b="1"/>
            </a:lvl4pPr>
            <a:lvl5pPr marL="1828815" indent="0">
              <a:buNone/>
              <a:defRPr sz="1618" b="1"/>
            </a:lvl5pPr>
            <a:lvl6pPr marL="2286018" indent="0">
              <a:buNone/>
              <a:defRPr sz="1618" b="1"/>
            </a:lvl6pPr>
            <a:lvl7pPr marL="2743222" indent="0">
              <a:buNone/>
              <a:defRPr sz="1618" b="1"/>
            </a:lvl7pPr>
            <a:lvl8pPr marL="3200426" indent="0">
              <a:buNone/>
              <a:defRPr sz="1618" b="1"/>
            </a:lvl8pPr>
            <a:lvl9pPr marL="3657629" indent="0">
              <a:buNone/>
              <a:defRPr sz="1618"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1703287"/>
          </a:xfrm>
        </p:spPr>
        <p:txBody>
          <a:bodyPr/>
          <a:lstStyle>
            <a:lvl1pPr>
              <a:defRPr sz="2426"/>
            </a:lvl1pPr>
            <a:lvl2pPr>
              <a:defRPr sz="1985"/>
            </a:lvl2pPr>
            <a:lvl3pPr>
              <a:defRPr sz="1765"/>
            </a:lvl3pPr>
            <a:lvl4pPr>
              <a:defRPr sz="1618"/>
            </a:lvl4pPr>
            <a:lvl5pPr>
              <a:defRPr sz="1618"/>
            </a:lvl5pPr>
            <a:lvl6pPr>
              <a:defRPr sz="1618"/>
            </a:lvl6pPr>
            <a:lvl7pPr>
              <a:defRPr sz="1618"/>
            </a:lvl7pPr>
            <a:lvl8pPr>
              <a:defRPr sz="1618"/>
            </a:lvl8pPr>
            <a:lvl9pPr>
              <a:defRPr sz="1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654221"/>
            <a:ext cx="5389033" cy="520655"/>
          </a:xfrm>
        </p:spPr>
        <p:txBody>
          <a:bodyPr anchor="b"/>
          <a:lstStyle>
            <a:lvl1pPr marL="0" indent="0">
              <a:buNone/>
              <a:defRPr sz="2426" b="1"/>
            </a:lvl1pPr>
            <a:lvl2pPr marL="457204" indent="0">
              <a:buNone/>
              <a:defRPr sz="1985" b="1"/>
            </a:lvl2pPr>
            <a:lvl3pPr marL="914407" indent="0">
              <a:buNone/>
              <a:defRPr sz="1765" b="1"/>
            </a:lvl3pPr>
            <a:lvl4pPr marL="1371611" indent="0">
              <a:buNone/>
              <a:defRPr sz="1618" b="1"/>
            </a:lvl4pPr>
            <a:lvl5pPr marL="1828815" indent="0">
              <a:buNone/>
              <a:defRPr sz="1618" b="1"/>
            </a:lvl5pPr>
            <a:lvl6pPr marL="2286018" indent="0">
              <a:buNone/>
              <a:defRPr sz="1618" b="1"/>
            </a:lvl6pPr>
            <a:lvl7pPr marL="2743222" indent="0">
              <a:buNone/>
              <a:defRPr sz="1618" b="1"/>
            </a:lvl7pPr>
            <a:lvl8pPr marL="3200426" indent="0">
              <a:buNone/>
              <a:defRPr sz="1618" b="1"/>
            </a:lvl8pPr>
            <a:lvl9pPr marL="3657629" indent="0">
              <a:buNone/>
              <a:defRPr sz="1618"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1703287"/>
          </a:xfrm>
        </p:spPr>
        <p:txBody>
          <a:bodyPr/>
          <a:lstStyle>
            <a:lvl1pPr>
              <a:defRPr sz="2426"/>
            </a:lvl1pPr>
            <a:lvl2pPr>
              <a:defRPr sz="1985"/>
            </a:lvl2pPr>
            <a:lvl3pPr>
              <a:defRPr sz="1765"/>
            </a:lvl3pPr>
            <a:lvl4pPr>
              <a:defRPr sz="1618"/>
            </a:lvl4pPr>
            <a:lvl5pPr>
              <a:defRPr sz="1618"/>
            </a:lvl5pPr>
            <a:lvl6pPr>
              <a:defRPr sz="1618"/>
            </a:lvl6pPr>
            <a:lvl7pPr>
              <a:defRPr sz="1618"/>
            </a:lvl7pPr>
            <a:lvl8pPr>
              <a:defRPr sz="1618"/>
            </a:lvl8pPr>
            <a:lvl9pPr>
              <a:defRPr sz="1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0" name="Group 10"/>
          <p:cNvGrpSpPr>
            <a:grpSpLocks/>
          </p:cNvGrpSpPr>
          <p:nvPr userDrawn="1"/>
        </p:nvGrpSpPr>
        <p:grpSpPr bwMode="auto">
          <a:xfrm>
            <a:off x="0" y="5679720"/>
            <a:ext cx="12216901" cy="1189177"/>
            <a:chOff x="0" y="5792009"/>
            <a:chExt cx="12462193" cy="1213141"/>
          </a:xfrm>
        </p:grpSpPr>
        <p:sp>
          <p:nvSpPr>
            <p:cNvPr id="11" name="Rectangle 10"/>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12" name="Rectangle 11"/>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13"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872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Title and paragraph">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601" y="1371604"/>
            <a:ext cx="10985611" cy="304801"/>
          </a:xfrm>
        </p:spPr>
        <p:txBody>
          <a:bodyPr lIns="0" anchor="b" anchorCtr="0">
            <a:noAutofit/>
          </a:bodyPr>
          <a:lstStyle>
            <a:lvl1pPr marL="0" indent="0" algn="l">
              <a:buFont typeface="Arial" pitchFamily="34" charset="0"/>
              <a:buNone/>
              <a:defRPr sz="1176"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714" y="249239"/>
            <a:ext cx="11034500" cy="747897"/>
          </a:xfrm>
        </p:spPr>
        <p:txBody>
          <a:bodyPr lIns="0"/>
          <a:lstStyle>
            <a:lvl1pPr algn="l">
              <a:defRPr/>
            </a:lvl1pPr>
          </a:lstStyle>
          <a:p>
            <a:r>
              <a:rPr lang="en-US" smtClean="0"/>
              <a:t>Click to edit Master title style</a:t>
            </a:r>
            <a:endParaRPr lang="en-US" dirty="0"/>
          </a:p>
        </p:txBody>
      </p:sp>
      <p:sp>
        <p:nvSpPr>
          <p:cNvPr id="9" name="Text Placeholder 8"/>
          <p:cNvSpPr>
            <a:spLocks noGrp="1"/>
          </p:cNvSpPr>
          <p:nvPr>
            <p:ph type="body" sz="quarter" idx="14"/>
          </p:nvPr>
        </p:nvSpPr>
        <p:spPr>
          <a:xfrm>
            <a:off x="614297" y="1804991"/>
            <a:ext cx="9572495" cy="4138612"/>
          </a:xfrm>
        </p:spPr>
        <p:txBody>
          <a:bodyPr>
            <a:noAutofit/>
          </a:bodyPr>
          <a:lstStyle>
            <a:lvl1pPr marL="0" indent="0">
              <a:lnSpc>
                <a:spcPct val="140000"/>
              </a:lnSpc>
              <a:spcBef>
                <a:spcPts val="451"/>
              </a:spcBef>
              <a:spcAft>
                <a:spcPts val="451"/>
              </a:spcAft>
              <a:buNone/>
              <a:defRPr lang="en-US" sz="1176" kern="1200" spc="-15" baseline="0" dirty="0" smtClean="0">
                <a:solidFill>
                  <a:srgbClr val="666666"/>
                </a:solidFill>
                <a:latin typeface="Segoe UI" pitchFamily="34" charset="0"/>
                <a:ea typeface="Segoe UI" pitchFamily="34" charset="0"/>
                <a:cs typeface="Segoe UI" pitchFamily="34" charset="0"/>
              </a:defRPr>
            </a:lvl1pPr>
            <a:lvl2pPr>
              <a:lnSpc>
                <a:spcPct val="140000"/>
              </a:lnSpc>
              <a:spcBef>
                <a:spcPts val="451"/>
              </a:spcBef>
              <a:spcAft>
                <a:spcPts val="451"/>
              </a:spcAft>
              <a:defRPr lang="en-US" sz="1176" kern="1200" spc="-15" baseline="0" dirty="0" smtClean="0">
                <a:solidFill>
                  <a:srgbClr val="666666"/>
                </a:solidFill>
                <a:latin typeface="Segoe UI" pitchFamily="34" charset="0"/>
                <a:ea typeface="Segoe UI" pitchFamily="34" charset="0"/>
                <a:cs typeface="Segoe UI" pitchFamily="34" charset="0"/>
              </a:defRPr>
            </a:lvl2pPr>
            <a:lvl3pPr>
              <a:lnSpc>
                <a:spcPct val="140000"/>
              </a:lnSpc>
              <a:spcBef>
                <a:spcPts val="451"/>
              </a:spcBef>
              <a:spcAft>
                <a:spcPts val="451"/>
              </a:spcAft>
              <a:defRPr lang="en-US" sz="1176" kern="1200" spc="-15" baseline="0" dirty="0" smtClean="0">
                <a:solidFill>
                  <a:srgbClr val="666666"/>
                </a:solidFill>
                <a:latin typeface="Segoe UI" pitchFamily="34" charset="0"/>
                <a:ea typeface="Segoe UI" pitchFamily="34" charset="0"/>
                <a:cs typeface="Segoe UI" pitchFamily="34" charset="0"/>
              </a:defRPr>
            </a:lvl3pPr>
            <a:lvl4pPr>
              <a:lnSpc>
                <a:spcPct val="140000"/>
              </a:lnSpc>
              <a:spcBef>
                <a:spcPts val="451"/>
              </a:spcBef>
              <a:spcAft>
                <a:spcPts val="451"/>
              </a:spcAft>
              <a:defRPr lang="en-US" sz="1176" kern="1200" spc="-15" baseline="0" dirty="0" smtClean="0">
                <a:solidFill>
                  <a:srgbClr val="666666"/>
                </a:solidFill>
                <a:latin typeface="Segoe UI" pitchFamily="34" charset="0"/>
                <a:ea typeface="Segoe UI" pitchFamily="34" charset="0"/>
                <a:cs typeface="Segoe UI" pitchFamily="34" charset="0"/>
              </a:defRPr>
            </a:lvl4pPr>
            <a:lvl5pPr>
              <a:lnSpc>
                <a:spcPct val="140000"/>
              </a:lnSpc>
              <a:spcBef>
                <a:spcPts val="451"/>
              </a:spcBef>
              <a:spcAft>
                <a:spcPts val="451"/>
              </a:spcAft>
              <a:defRPr lang="en-US" sz="1176" kern="1200" spc="-15" baseline="0" dirty="0">
                <a:solidFill>
                  <a:srgbClr val="666666"/>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6"/>
          </p:nvPr>
        </p:nvSpPr>
        <p:spPr>
          <a:xfrm>
            <a:off x="614298" y="6324600"/>
            <a:ext cx="516421" cy="152400"/>
          </a:xfrm>
          <a:prstGeom prst="rect">
            <a:avLst/>
          </a:prstGeom>
        </p:spPr>
        <p:txBody>
          <a:bodyPr lIns="165783" tIns="82891" rIns="165783" bIns="82891"/>
          <a:lstStyle/>
          <a:p>
            <a:pPr defTabSz="685199" fontAlgn="base">
              <a:spcBef>
                <a:spcPct val="0"/>
              </a:spcBef>
              <a:spcAft>
                <a:spcPct val="0"/>
              </a:spcAft>
            </a:pPr>
            <a:r>
              <a:rPr lang="en-US" smtClean="0">
                <a:solidFill>
                  <a:srgbClr val="505050"/>
                </a:solidFill>
                <a:ea typeface="MS PGothic" panose="020B0600070205080204" pitchFamily="34" charset="-128"/>
              </a:rPr>
              <a:t>PAGE </a:t>
            </a:r>
            <a:fld id="{711B4CA8-52BE-46B1-A536-58CE1A3FAF74}" type="slidenum">
              <a:rPr lang="en-US" smtClean="0">
                <a:solidFill>
                  <a:srgbClr val="505050"/>
                </a:solidFill>
                <a:ea typeface="MS PGothic" panose="020B0600070205080204" pitchFamily="34" charset="-128"/>
              </a:rPr>
              <a:pPr defTabSz="685199" fontAlgn="base">
                <a:spcBef>
                  <a:spcPct val="0"/>
                </a:spcBef>
                <a:spcAft>
                  <a:spcPct val="0"/>
                </a:spcAft>
              </a:pPr>
              <a:t>‹#›</a:t>
            </a:fld>
            <a:endParaRPr lang="en-US" dirty="0">
              <a:solidFill>
                <a:srgbClr val="505050"/>
              </a:solidFill>
              <a:ea typeface="MS PGothic" panose="020B0600070205080204" pitchFamily="34" charset="-128"/>
            </a:endParaRPr>
          </a:p>
        </p:txBody>
      </p:sp>
      <p:sp>
        <p:nvSpPr>
          <p:cNvPr id="14" name="Text Placeholder 3"/>
          <p:cNvSpPr>
            <a:spLocks noGrp="1"/>
          </p:cNvSpPr>
          <p:nvPr>
            <p:ph type="body" sz="half" idx="2"/>
          </p:nvPr>
        </p:nvSpPr>
        <p:spPr>
          <a:xfrm>
            <a:off x="609600" y="5943600"/>
            <a:ext cx="9550400" cy="304800"/>
          </a:xfrm>
        </p:spPr>
        <p:txBody>
          <a:bodyPr>
            <a:noAutofit/>
          </a:bodyPr>
          <a:lstStyle>
            <a:lvl1pPr marL="0" indent="0">
              <a:lnSpc>
                <a:spcPts val="1352"/>
              </a:lnSpc>
              <a:spcBef>
                <a:spcPts val="0"/>
              </a:spcBef>
              <a:spcAft>
                <a:spcPts val="0"/>
              </a:spcAft>
              <a:buNone/>
              <a:defRPr sz="1103" spc="-30" baseline="0"/>
            </a:lvl1pPr>
            <a:lvl2pPr marL="343345" indent="0">
              <a:buNone/>
              <a:defRPr sz="882"/>
            </a:lvl2pPr>
            <a:lvl3pPr marL="686692" indent="0">
              <a:buNone/>
              <a:defRPr sz="809"/>
            </a:lvl3pPr>
            <a:lvl4pPr marL="1030037" indent="0">
              <a:buNone/>
              <a:defRPr sz="662"/>
            </a:lvl4pPr>
            <a:lvl5pPr marL="1373383" indent="0">
              <a:buNone/>
              <a:defRPr sz="662"/>
            </a:lvl5pPr>
            <a:lvl6pPr marL="1716728" indent="0">
              <a:buNone/>
              <a:defRPr sz="662"/>
            </a:lvl6pPr>
            <a:lvl7pPr marL="2060074" indent="0">
              <a:buNone/>
              <a:defRPr sz="662"/>
            </a:lvl7pPr>
            <a:lvl8pPr marL="2403418" indent="0">
              <a:buNone/>
              <a:defRPr sz="662"/>
            </a:lvl8pPr>
            <a:lvl9pPr marL="2746764" indent="0">
              <a:buNone/>
              <a:defRPr sz="662"/>
            </a:lvl9pPr>
          </a:lstStyle>
          <a:p>
            <a:pPr lvl="0"/>
            <a:r>
              <a:rPr lang="en-US" smtClean="0"/>
              <a:t>Click to edit Master text styles</a:t>
            </a:r>
          </a:p>
        </p:txBody>
      </p:sp>
    </p:spTree>
    <p:extLst>
      <p:ext uri="{BB962C8B-B14F-4D97-AF65-F5344CB8AC3E}">
        <p14:creationId xmlns:p14="http://schemas.microsoft.com/office/powerpoint/2010/main" val="35146196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251" y="1447802"/>
            <a:ext cx="11151916" cy="17490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4472012"/>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447516" y="3581403"/>
            <a:ext cx="11288753" cy="1600201"/>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44" tIns="34273" rIns="68544" bIns="34273" numCol="1" rtlCol="0" anchor="ctr" anchorCtr="0" compatLnSpc="1">
            <a:prstTxWarp prst="textNoShape">
              <a:avLst/>
            </a:prstTxWarp>
          </a:bodyPr>
          <a:lstStyle/>
          <a:p>
            <a:pPr algn="ctr" defTabSz="685279"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447515" y="6027004"/>
            <a:ext cx="11128099" cy="577338"/>
          </a:xfrm>
          <a:prstGeom prst="rect">
            <a:avLst/>
          </a:prstGeom>
          <a:noFill/>
          <a:ln w="9525">
            <a:noFill/>
            <a:miter lim="800000"/>
            <a:headEnd/>
            <a:tailEnd/>
          </a:ln>
        </p:spPr>
        <p:txBody>
          <a:bodyPr wrap="square">
            <a:spAutoFit/>
          </a:bodyPr>
          <a:lstStyle/>
          <a:p>
            <a:pPr marL="0" lvl="1" indent="-5837" defTabSz="685504" fontAlgn="base">
              <a:spcBef>
                <a:spcPct val="0"/>
              </a:spcBef>
              <a:spcAft>
                <a:spcPct val="0"/>
              </a:spcAft>
              <a:defRPr/>
            </a:pPr>
            <a:r>
              <a:rPr lang="en-US" sz="788" dirty="0">
                <a:solidFill>
                  <a:prstClr val="black"/>
                </a:solidFill>
                <a:ea typeface="MS PGothic" panose="020B0600070205080204" pitchFamily="34" charset="-128"/>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989273" y="3573597"/>
            <a:ext cx="3947615" cy="1608007"/>
          </a:xfrm>
          <a:prstGeom prst="rect">
            <a:avLst/>
          </a:prstGeom>
        </p:spPr>
      </p:pic>
    </p:spTree>
    <p:extLst>
      <p:ext uri="{BB962C8B-B14F-4D97-AF65-F5344CB8AC3E}">
        <p14:creationId xmlns:p14="http://schemas.microsoft.com/office/powerpoint/2010/main" val="314136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591957"/>
          </a:xfrm>
        </p:spPr>
        <p:txBody>
          <a:bodyPr/>
          <a:lstStyle>
            <a:lvl1pPr marL="0" indent="0" algn="ctr">
              <a:buNone/>
              <a:defRPr>
                <a:solidFill>
                  <a:schemeClr val="tx1">
                    <a:tint val="75000"/>
                  </a:schemeClr>
                </a:solidFill>
              </a:defRPr>
            </a:lvl1pPr>
            <a:lvl2pPr marL="457204" indent="0" algn="ctr">
              <a:buNone/>
              <a:defRPr>
                <a:solidFill>
                  <a:schemeClr val="tx1">
                    <a:tint val="75000"/>
                  </a:schemeClr>
                </a:solidFill>
              </a:defRPr>
            </a:lvl2pPr>
            <a:lvl3pPr marL="914407" indent="0" algn="ctr">
              <a:buNone/>
              <a:defRPr>
                <a:solidFill>
                  <a:schemeClr val="tx1">
                    <a:tint val="75000"/>
                  </a:schemeClr>
                </a:solidFill>
              </a:defRPr>
            </a:lvl3pPr>
            <a:lvl4pPr marL="1371611" indent="0" algn="ctr">
              <a:buNone/>
              <a:defRPr>
                <a:solidFill>
                  <a:schemeClr val="tx1">
                    <a:tint val="75000"/>
                  </a:schemeClr>
                </a:solidFill>
              </a:defRPr>
            </a:lvl4pPr>
            <a:lvl5pPr marL="1828815" indent="0" algn="ctr">
              <a:buNone/>
              <a:defRPr>
                <a:solidFill>
                  <a:schemeClr val="tx1">
                    <a:tint val="75000"/>
                  </a:schemeClr>
                </a:solidFill>
              </a:defRPr>
            </a:lvl5pPr>
            <a:lvl6pPr marL="2286018" indent="0" algn="ctr">
              <a:buNone/>
              <a:defRPr>
                <a:solidFill>
                  <a:schemeClr val="tx1">
                    <a:tint val="75000"/>
                  </a:schemeClr>
                </a:solidFill>
              </a:defRPr>
            </a:lvl6pPr>
            <a:lvl7pPr marL="2743222" indent="0" algn="ctr">
              <a:buNone/>
              <a:defRPr>
                <a:solidFill>
                  <a:schemeClr val="tx1">
                    <a:tint val="75000"/>
                  </a:schemeClr>
                </a:solidFill>
              </a:defRPr>
            </a:lvl7pPr>
            <a:lvl8pPr marL="3200426" indent="0" algn="ctr">
              <a:buNone/>
              <a:defRPr>
                <a:solidFill>
                  <a:schemeClr val="tx1">
                    <a:tint val="75000"/>
                  </a:schemeClr>
                </a:solidFill>
              </a:defRPr>
            </a:lvl8pPr>
            <a:lvl9pPr marL="3657629"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059710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12240683" cy="6885384"/>
          </a:xfrm>
          <a:prstGeom prst="rect">
            <a:avLst/>
          </a:prstGeom>
        </p:spPr>
      </p:pic>
      <p:sp>
        <p:nvSpPr>
          <p:cNvPr id="2" name="标题 1"/>
          <p:cNvSpPr>
            <a:spLocks noGrp="1"/>
          </p:cNvSpPr>
          <p:nvPr>
            <p:ph type="title"/>
          </p:nvPr>
        </p:nvSpPr>
        <p:spPr>
          <a:xfrm>
            <a:off x="2612032" y="0"/>
            <a:ext cx="10972800" cy="1143000"/>
          </a:xfrm>
        </p:spPr>
        <p:txBody>
          <a:bodyPr/>
          <a:lstStyle>
            <a:lvl1pPr algn="l">
              <a:defRPr b="1">
                <a:solidFill>
                  <a:schemeClr val="bg1"/>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816220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4" name="Rectangle 3"/>
          <p:cNvSpPr/>
          <p:nvPr userDrawn="1"/>
        </p:nvSpPr>
        <p:spPr bwMode="auto">
          <a:xfrm>
            <a:off x="90019" y="1545619"/>
            <a:ext cx="8964248" cy="3586208"/>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4464" tIns="107571" rIns="134464" bIns="107571"/>
          <a:lstStyle/>
          <a:p>
            <a:pPr algn="ctr" defTabSz="685647" fontAlgn="base">
              <a:lnSpc>
                <a:spcPct val="90000"/>
              </a:lnSpc>
              <a:spcBef>
                <a:spcPct val="0"/>
              </a:spcBef>
              <a:spcAft>
                <a:spcPct val="0"/>
              </a:spcAft>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27759" y="6477243"/>
            <a:ext cx="1383976" cy="2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0020" y="1904879"/>
            <a:ext cx="8964185" cy="1795633"/>
          </a:xfrm>
          <a:noFill/>
        </p:spPr>
        <p:txBody>
          <a:bodyPr anchorCtr="0"/>
          <a:lstStyle>
            <a:lvl1pPr>
              <a:defRPr sz="3529" spc="-74" baseline="0">
                <a:gradFill>
                  <a:gsLst>
                    <a:gs pos="5833">
                      <a:srgbClr val="FFFFFF"/>
                    </a:gs>
                    <a:gs pos="18000">
                      <a:srgbClr val="FFFFFF"/>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97400" y="4059771"/>
            <a:ext cx="8964185" cy="1072057"/>
          </a:xfrm>
          <a:noFill/>
        </p:spPr>
        <p:txBody>
          <a:bodyPr tIns="109728" bIns="109728">
            <a:noAutofit/>
          </a:bodyPr>
          <a:lstStyle>
            <a:lvl1pPr marL="0" indent="0">
              <a:spcBef>
                <a:spcPts val="0"/>
              </a:spcBef>
              <a:buNone/>
              <a:defRPr sz="1765" spc="0" baseline="0">
                <a:gradFill>
                  <a:gsLst>
                    <a:gs pos="0">
                      <a:srgbClr val="FFFFFF"/>
                    </a:gs>
                    <a:gs pos="100000">
                      <a:srgbClr val="FFFFFF"/>
                    </a:gs>
                  </a:gsLst>
                  <a:lin ang="5400000" scaled="0"/>
                </a:gradFill>
                <a:latin typeface="+mj-lt"/>
              </a:defRPr>
            </a:lvl1pPr>
          </a:lstStyle>
          <a:p>
            <a:pPr lvl="0"/>
            <a:r>
              <a:rPr lang="en-US" dirty="0" smtClean="0"/>
              <a:t>Click to edit Master text styles</a:t>
            </a:r>
          </a:p>
        </p:txBody>
      </p:sp>
      <p:sp>
        <p:nvSpPr>
          <p:cNvPr id="7" name="Rectangle 6"/>
          <p:cNvSpPr/>
          <p:nvPr userDrawn="1"/>
        </p:nvSpPr>
        <p:spPr bwMode="auto">
          <a:xfrm>
            <a:off x="56616" y="44516"/>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67232" bIns="67232" anchor="ctr" anchorCtr="0"/>
          <a:lstStyle/>
          <a:p>
            <a:pPr marL="459912" defTabSz="685845">
              <a:defRPr/>
            </a:pPr>
            <a:r>
              <a:rPr lang="en-US" sz="1029" dirty="0" smtClean="0">
                <a:solidFill>
                  <a:srgbClr val="505050"/>
                </a:solidFill>
                <a:latin typeface="Segoe UI Light"/>
                <a:ea typeface="ＭＳ Ｐゴシック" charset="0"/>
                <a:cs typeface="Verdana" charset="0"/>
              </a:rPr>
              <a:t>Microsoft</a:t>
            </a:r>
          </a:p>
          <a:p>
            <a:pPr marL="459912" defTabSz="685845">
              <a:defRPr/>
            </a:pPr>
            <a:r>
              <a:rPr lang="en-US" sz="1029" dirty="0" smtClean="0">
                <a:solidFill>
                  <a:srgbClr val="505050"/>
                </a:solidFill>
                <a:latin typeface="Segoe UI Light"/>
                <a:ea typeface="ＭＳ Ｐゴシック" charset="0"/>
                <a:cs typeface="Verdana" charset="0"/>
              </a:rPr>
              <a:t>Virtual </a:t>
            </a:r>
          </a:p>
          <a:p>
            <a:pPr marL="459912" defTabSz="685845">
              <a:defRPr/>
            </a:pPr>
            <a:r>
              <a:rPr lang="en-US" sz="1029" dirty="0" smtClean="0">
                <a:solidFill>
                  <a:srgbClr val="505050"/>
                </a:solidFill>
                <a:latin typeface="Segoe UI Light"/>
                <a:ea typeface="ＭＳ Ｐゴシック" charset="0"/>
                <a:cs typeface="Verdana" charset="0"/>
              </a:rPr>
              <a:t>Academy</a:t>
            </a:r>
            <a:endParaRPr lang="en-US" sz="1029" dirty="0">
              <a:solidFill>
                <a:srgbClr val="505050"/>
              </a:solidFill>
              <a:latin typeface="Segoe UI Light"/>
              <a:ea typeface="ＭＳ Ｐゴシック" charset="0"/>
              <a:cs typeface="Verdana" charset="0"/>
            </a:endParaRPr>
          </a:p>
        </p:txBody>
      </p:sp>
      <p:pic>
        <p:nvPicPr>
          <p:cNvPr id="8" name="Picture 7"/>
          <p:cNvPicPr>
            <a:picLocks noChangeAspect="1"/>
          </p:cNvPicPr>
          <p:nvPr userDrawn="1"/>
        </p:nvPicPr>
        <p:blipFill>
          <a:blip r:embed="rId3"/>
          <a:stretch>
            <a:fillRect/>
          </a:stretch>
        </p:blipFill>
        <p:spPr>
          <a:xfrm>
            <a:off x="90019" y="77546"/>
            <a:ext cx="637783" cy="673558"/>
          </a:xfrm>
          <a:prstGeom prst="rect">
            <a:avLst/>
          </a:prstGeom>
        </p:spPr>
      </p:pic>
    </p:spTree>
    <p:extLst>
      <p:ext uri="{BB962C8B-B14F-4D97-AF65-F5344CB8AC3E}">
        <p14:creationId xmlns:p14="http://schemas.microsoft.com/office/powerpoint/2010/main" val="3721680974"/>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9241" y="1287337"/>
            <a:ext cx="11655079" cy="17490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1" y="6019535"/>
            <a:ext cx="12182567" cy="829028"/>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67232" bIns="67232" anchor="b" anchorCtr="0"/>
          <a:lstStyle/>
          <a:p>
            <a:pPr algn="r" defTabSz="685845">
              <a:lnSpc>
                <a:spcPct val="90000"/>
              </a:lnSpc>
              <a:spcAft>
                <a:spcPts val="441"/>
              </a:spcAft>
              <a:defRPr/>
            </a:pPr>
            <a:endParaRPr lang="en-US" sz="1324"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56616" y="6066721"/>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67232" bIns="67232" anchor="ctr" anchorCtr="0"/>
          <a:lstStyle/>
          <a:p>
            <a:pPr marL="459912" defTabSz="685845">
              <a:defRPr/>
            </a:pPr>
            <a:r>
              <a:rPr lang="en-US" sz="1029" dirty="0" smtClean="0">
                <a:solidFill>
                  <a:srgbClr val="FFFFFF"/>
                </a:solidFill>
                <a:latin typeface="Segoe UI Light"/>
                <a:ea typeface="ＭＳ Ｐゴシック" charset="0"/>
                <a:cs typeface="Verdana" charset="0"/>
              </a:rPr>
              <a:t>Microsoft</a:t>
            </a:r>
          </a:p>
          <a:p>
            <a:pPr marL="459912" defTabSz="685845">
              <a:defRPr/>
            </a:pPr>
            <a:r>
              <a:rPr lang="en-US" sz="1029" dirty="0" smtClean="0">
                <a:solidFill>
                  <a:srgbClr val="FFFFFF"/>
                </a:solidFill>
                <a:latin typeface="Segoe UI Light"/>
                <a:ea typeface="ＭＳ Ｐゴシック" charset="0"/>
                <a:cs typeface="Verdana" charset="0"/>
              </a:rPr>
              <a:t>Virtual </a:t>
            </a:r>
          </a:p>
          <a:p>
            <a:pPr marL="459912" defTabSz="685845">
              <a:defRPr/>
            </a:pPr>
            <a:r>
              <a:rPr lang="en-US" sz="1029" dirty="0" smtClean="0">
                <a:solidFill>
                  <a:srgbClr val="FFFFFF"/>
                </a:solidFill>
                <a:latin typeface="Segoe UI Light"/>
                <a:ea typeface="ＭＳ Ｐゴシック" charset="0"/>
                <a:cs typeface="Verdana" charset="0"/>
              </a:rPr>
              <a:t>Academy</a:t>
            </a:r>
            <a:endParaRPr lang="en-US" sz="1029"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90019" y="6099751"/>
            <a:ext cx="637783" cy="67355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1273486" y="6600015"/>
            <a:ext cx="896793" cy="192168"/>
          </a:xfrm>
          <a:prstGeom prst="rect">
            <a:avLst/>
          </a:prstGeom>
        </p:spPr>
      </p:pic>
    </p:spTree>
    <p:extLst>
      <p:ext uri="{BB962C8B-B14F-4D97-AF65-F5344CB8AC3E}">
        <p14:creationId xmlns:p14="http://schemas.microsoft.com/office/powerpoint/2010/main" val="168920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49769" y="471625"/>
            <a:ext cx="1702584" cy="3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1105" y="3877272"/>
            <a:ext cx="6273417" cy="1794661"/>
          </a:xfrm>
          <a:noFill/>
        </p:spPr>
        <p:txBody>
          <a:bodyPr tIns="109728" bIns="109728">
            <a:noAutofit/>
          </a:bodyPr>
          <a:lstStyle>
            <a:lvl1pPr marL="0" indent="0">
              <a:spcBef>
                <a:spcPts val="0"/>
              </a:spcBef>
              <a:buNone/>
              <a:defRPr sz="2647" spc="0" baseline="0">
                <a:gradFill>
                  <a:gsLst>
                    <a:gs pos="0">
                      <a:schemeClr val="tx1"/>
                    </a:gs>
                    <a:gs pos="100000">
                      <a:schemeClr val="tx1"/>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69303" y="2075840"/>
            <a:ext cx="9860611" cy="1801436"/>
          </a:xfrm>
          <a:noFill/>
        </p:spPr>
        <p:txBody>
          <a:bodyPr anchorCtr="0"/>
          <a:lstStyle>
            <a:lvl1pPr>
              <a:defRPr sz="4412" spc="-74" baseline="0">
                <a:gradFill>
                  <a:gsLst>
                    <a:gs pos="3333">
                      <a:schemeClr val="tx2"/>
                    </a:gs>
                    <a:gs pos="39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812657901"/>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9240" y="1287336"/>
            <a:ext cx="5737117" cy="1422505"/>
          </a:xfrm>
        </p:spPr>
        <p:txBody>
          <a:bodyPr/>
          <a:lstStyle>
            <a:lvl1pPr>
              <a:defRPr sz="2647"/>
            </a:lvl1pPr>
            <a:lvl2pPr>
              <a:defRPr sz="1471"/>
            </a:lvl2pPr>
            <a:lvl3pPr>
              <a:defRPr sz="1324"/>
            </a:lvl3pPr>
            <a:lvl4pPr>
              <a:defRPr sz="1176"/>
            </a:lvl4pPr>
            <a:lvl5pPr>
              <a:defRPr sz="117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1" y="6019535"/>
            <a:ext cx="12182567" cy="829028"/>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67232" bIns="67232" anchor="b" anchorCtr="0"/>
          <a:lstStyle/>
          <a:p>
            <a:pPr algn="r" defTabSz="685845">
              <a:lnSpc>
                <a:spcPct val="90000"/>
              </a:lnSpc>
              <a:spcAft>
                <a:spcPts val="441"/>
              </a:spcAft>
              <a:defRPr/>
            </a:pPr>
            <a:endParaRPr lang="en-US" sz="1324"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56616" y="6066721"/>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67232" bIns="67232" anchor="ctr" anchorCtr="0"/>
          <a:lstStyle/>
          <a:p>
            <a:pPr marL="459912" defTabSz="685845">
              <a:defRPr/>
            </a:pPr>
            <a:r>
              <a:rPr lang="en-US" sz="1029" dirty="0" smtClean="0">
                <a:solidFill>
                  <a:srgbClr val="FFFFFF"/>
                </a:solidFill>
                <a:latin typeface="Segoe UI Light"/>
                <a:ea typeface="ＭＳ Ｐゴシック" charset="0"/>
                <a:cs typeface="Verdana" charset="0"/>
              </a:rPr>
              <a:t>Microsoft</a:t>
            </a:r>
          </a:p>
          <a:p>
            <a:pPr marL="459912" defTabSz="685845">
              <a:defRPr/>
            </a:pPr>
            <a:r>
              <a:rPr lang="en-US" sz="1029" dirty="0" smtClean="0">
                <a:solidFill>
                  <a:srgbClr val="FFFFFF"/>
                </a:solidFill>
                <a:latin typeface="Segoe UI Light"/>
                <a:ea typeface="ＭＳ Ｐゴシック" charset="0"/>
                <a:cs typeface="Verdana" charset="0"/>
              </a:rPr>
              <a:t>Virtual </a:t>
            </a:r>
          </a:p>
          <a:p>
            <a:pPr marL="459912" defTabSz="685845">
              <a:defRPr/>
            </a:pPr>
            <a:r>
              <a:rPr lang="en-US" sz="1029" dirty="0" smtClean="0">
                <a:solidFill>
                  <a:srgbClr val="FFFFFF"/>
                </a:solidFill>
                <a:latin typeface="Segoe UI Light"/>
                <a:ea typeface="ＭＳ Ｐゴシック" charset="0"/>
                <a:cs typeface="Verdana" charset="0"/>
              </a:rPr>
              <a:t>Academy</a:t>
            </a:r>
            <a:endParaRPr lang="en-US" sz="1029"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90019" y="6099751"/>
            <a:ext cx="637783" cy="67355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1273486" y="6600015"/>
            <a:ext cx="896793" cy="192168"/>
          </a:xfrm>
          <a:prstGeom prst="rect">
            <a:avLst/>
          </a:prstGeom>
        </p:spPr>
      </p:pic>
      <p:sp>
        <p:nvSpPr>
          <p:cNvPr id="8" name="Content Placeholder 5"/>
          <p:cNvSpPr>
            <a:spLocks noGrp="1"/>
          </p:cNvSpPr>
          <p:nvPr>
            <p:ph sz="quarter" idx="11"/>
          </p:nvPr>
        </p:nvSpPr>
        <p:spPr>
          <a:xfrm>
            <a:off x="6184430" y="1287336"/>
            <a:ext cx="5737117" cy="1422505"/>
          </a:xfrm>
        </p:spPr>
        <p:txBody>
          <a:bodyPr/>
          <a:lstStyle>
            <a:lvl1pPr>
              <a:defRPr sz="2647"/>
            </a:lvl1pPr>
            <a:lvl2pPr>
              <a:defRPr sz="1471"/>
            </a:lvl2pPr>
            <a:lvl3pPr>
              <a:defRPr sz="1324"/>
            </a:lvl3pPr>
            <a:lvl4pPr>
              <a:defRPr sz="1176"/>
            </a:lvl4pPr>
            <a:lvl5pPr>
              <a:defRPr sz="117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432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49769" y="471625"/>
            <a:ext cx="1702584" cy="3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1105" y="3877272"/>
            <a:ext cx="6273417" cy="1794661"/>
          </a:xfrm>
          <a:noFill/>
        </p:spPr>
        <p:txBody>
          <a:bodyPr tIns="109728" bIns="109728">
            <a:noAutofit/>
          </a:bodyPr>
          <a:lstStyle>
            <a:lvl1pPr marL="0" indent="0">
              <a:spcBef>
                <a:spcPts val="0"/>
              </a:spcBef>
              <a:buNone/>
              <a:defRPr sz="2647" spc="0" baseline="0">
                <a:gradFill>
                  <a:gsLst>
                    <a:gs pos="0">
                      <a:schemeClr val="tx1"/>
                    </a:gs>
                    <a:gs pos="100000">
                      <a:schemeClr val="tx1"/>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69303" y="2075840"/>
            <a:ext cx="9860611" cy="1801436"/>
          </a:xfrm>
          <a:noFill/>
        </p:spPr>
        <p:txBody>
          <a:bodyPr anchorCtr="0"/>
          <a:lstStyle>
            <a:lvl1pPr>
              <a:defRPr sz="4412" spc="-74" baseline="0">
                <a:gradFill>
                  <a:gsLst>
                    <a:gs pos="3333">
                      <a:schemeClr val="tx2"/>
                    </a:gs>
                    <a:gs pos="39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27637780"/>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78975" y="1545619"/>
            <a:ext cx="8964248" cy="3586208"/>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4464" tIns="107571" rIns="134464" bIns="107571"/>
          <a:lstStyle/>
          <a:p>
            <a:pPr algn="ctr" defTabSz="685647" fontAlgn="base">
              <a:lnSpc>
                <a:spcPct val="90000"/>
              </a:lnSpc>
              <a:spcBef>
                <a:spcPct val="0"/>
              </a:spcBef>
              <a:spcAft>
                <a:spcPct val="0"/>
              </a:spcAft>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49769" y="471625"/>
            <a:ext cx="1702584" cy="3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302" y="2081645"/>
            <a:ext cx="8964185" cy="1795633"/>
          </a:xfrm>
          <a:noFill/>
        </p:spPr>
        <p:txBody>
          <a:bodyPr anchorCtr="0"/>
          <a:lstStyle>
            <a:lvl1pPr>
              <a:defRPr sz="4412" spc="-74"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76682" y="3697964"/>
            <a:ext cx="8964185" cy="1793105"/>
          </a:xfrm>
          <a:noFill/>
        </p:spPr>
        <p:txBody>
          <a:bodyPr tIns="109728" bIns="109728">
            <a:noAutofit/>
          </a:bodyPr>
          <a:lstStyle>
            <a:lvl1pPr marL="0" indent="0">
              <a:spcBef>
                <a:spcPts val="0"/>
              </a:spcBef>
              <a:buNone/>
              <a:defRPr sz="2647"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1124260028"/>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3"/>
            <a:ext cx="11653523" cy="1796217"/>
          </a:xfrm>
          <a:noFill/>
        </p:spPr>
        <p:txBody>
          <a:bodyPr anchorCtr="0"/>
          <a:lstStyle>
            <a:lvl1pPr>
              <a:defRPr sz="6471" spc="-74"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1185999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80BF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3"/>
            <a:ext cx="11653523" cy="1796217"/>
          </a:xfrm>
          <a:noFill/>
        </p:spPr>
        <p:txBody>
          <a:bodyPr anchorCtr="0"/>
          <a:lstStyle>
            <a:lvl1pPr>
              <a:defRPr sz="6471" spc="-74"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9874559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3"/>
            <a:ext cx="11653523" cy="1796217"/>
          </a:xfrm>
          <a:noFill/>
        </p:spPr>
        <p:txBody>
          <a:bodyPr anchorCtr="0"/>
          <a:lstStyle>
            <a:lvl1pPr>
              <a:defRPr sz="6471" spc="-74"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7203983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3"/>
            <a:ext cx="11653523" cy="1796217"/>
          </a:xfrm>
          <a:noFill/>
        </p:spPr>
        <p:txBody>
          <a:bodyPr anchorCtr="0"/>
          <a:lstStyle>
            <a:lvl1pPr>
              <a:defRPr sz="6471" spc="-74"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9818056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8"/>
            <a:ext cx="11653523" cy="1699311"/>
          </a:xfrm>
        </p:spPr>
        <p:txBody>
          <a:bodyPr/>
          <a:lstStyle>
            <a:lvl1pPr marL="0" indent="0">
              <a:buNone/>
              <a:defRPr>
                <a:solidFill>
                  <a:srgbClr val="582881"/>
                </a:solidFill>
              </a:defRPr>
            </a:lvl1pPr>
            <a:lvl2pPr marL="0" indent="0">
              <a:buFontTx/>
              <a:buNone/>
              <a:defRPr sz="1471"/>
            </a:lvl2pPr>
            <a:lvl3pPr marL="168090" indent="0">
              <a:buNone/>
              <a:defRPr/>
            </a:lvl3pPr>
            <a:lvl4pPr marL="336179" indent="0">
              <a:buNone/>
              <a:defRPr/>
            </a:lvl4pPr>
            <a:lvl5pPr marL="504269"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0" y="5679720"/>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51248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240" y="289511"/>
            <a:ext cx="8874571" cy="1167096"/>
          </a:xfrm>
        </p:spPr>
        <p:txBody>
          <a:bodyPr/>
          <a:lstStyle/>
          <a:p>
            <a:r>
              <a:rPr lang="en-US" smtClean="0"/>
              <a:t>Click to edit Master title style</a:t>
            </a:r>
            <a:endParaRPr lang="en-US"/>
          </a:p>
        </p:txBody>
      </p:sp>
      <p:grpSp>
        <p:nvGrpSpPr>
          <p:cNvPr id="4" name="Group 10"/>
          <p:cNvGrpSpPr>
            <a:grpSpLocks/>
          </p:cNvGrpSpPr>
          <p:nvPr userDrawn="1"/>
        </p:nvGrpSpPr>
        <p:grpSpPr bwMode="auto">
          <a:xfrm>
            <a:off x="0" y="5679720"/>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6" name="Rectangle 5"/>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7" name="Picture 15" descr="MVA-rev.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468399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240" y="289511"/>
            <a:ext cx="8874571" cy="1167096"/>
          </a:xfrm>
        </p:spPr>
        <p:txBody>
          <a:bodyPr/>
          <a:lstStyle/>
          <a:p>
            <a:r>
              <a:rPr lang="en-US" smtClean="0"/>
              <a:t>Click to edit Master title style</a:t>
            </a:r>
            <a:endParaRPr lang="en-US"/>
          </a:p>
        </p:txBody>
      </p:sp>
    </p:spTree>
    <p:extLst>
      <p:ext uri="{BB962C8B-B14F-4D97-AF65-F5344CB8AC3E}">
        <p14:creationId xmlns:p14="http://schemas.microsoft.com/office/powerpoint/2010/main" val="2594893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78975" y="1545619"/>
            <a:ext cx="8964248" cy="3586208"/>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4464" tIns="107571" rIns="134464" bIns="107571"/>
          <a:lstStyle/>
          <a:p>
            <a:pPr algn="ctr" defTabSz="685647" fontAlgn="base">
              <a:lnSpc>
                <a:spcPct val="90000"/>
              </a:lnSpc>
              <a:spcBef>
                <a:spcPct val="0"/>
              </a:spcBef>
              <a:spcAft>
                <a:spcPct val="0"/>
              </a:spcAft>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49769" y="471625"/>
            <a:ext cx="1702584" cy="3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302" y="2081645"/>
            <a:ext cx="8964185" cy="1795633"/>
          </a:xfrm>
          <a:noFill/>
        </p:spPr>
        <p:txBody>
          <a:bodyPr anchorCtr="0"/>
          <a:lstStyle>
            <a:lvl1pPr>
              <a:defRPr sz="4412" spc="-74"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76682" y="3697964"/>
            <a:ext cx="8964185" cy="1793105"/>
          </a:xfrm>
          <a:noFill/>
        </p:spPr>
        <p:txBody>
          <a:bodyPr tIns="109728" bIns="109728">
            <a:noAutofit/>
          </a:bodyPr>
          <a:lstStyle>
            <a:lvl1pPr marL="0" indent="0">
              <a:spcBef>
                <a:spcPts val="0"/>
              </a:spcBef>
              <a:buNone/>
              <a:defRPr sz="2647"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1644304587"/>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8"/>
            <a:ext cx="11653523" cy="1699311"/>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90" indent="0">
              <a:buNone/>
              <a:defRPr/>
            </a:lvl3pPr>
            <a:lvl4pPr marL="336179" indent="0">
              <a:buNone/>
              <a:defRPr/>
            </a:lvl4pPr>
            <a:lvl5pPr marL="504269"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0" y="5679720"/>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02085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8"/>
            <a:ext cx="11653523" cy="1699311"/>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90" indent="0">
              <a:buNone/>
              <a:defRPr/>
            </a:lvl3pPr>
            <a:lvl4pPr marL="336179" indent="0">
              <a:buNone/>
              <a:defRPr/>
            </a:lvl4pPr>
            <a:lvl5pPr marL="504269"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a:grpSpLocks/>
          </p:cNvGrpSpPr>
          <p:nvPr userDrawn="1"/>
        </p:nvGrpSpPr>
        <p:grpSpPr bwMode="auto">
          <a:xfrm>
            <a:off x="0" y="5679720"/>
            <a:ext cx="12216901" cy="1189177"/>
            <a:chOff x="0" y="5792009"/>
            <a:chExt cx="12462193" cy="1213141"/>
          </a:xfrm>
        </p:grpSpPr>
        <p:sp>
          <p:nvSpPr>
            <p:cNvPr id="5" name="Rectangle 4"/>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7" name="Rectangle 6"/>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8"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90630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17490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grpSp>
        <p:nvGrpSpPr>
          <p:cNvPr id="5"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68188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1749069"/>
          </a:xfrm>
        </p:spPr>
        <p:txBody>
          <a:bodyPr/>
          <a:lstStyle>
            <a:lvl1pPr>
              <a:defRPr>
                <a:solidFill>
                  <a:srgbClr val="58288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grpSp>
        <p:nvGrpSpPr>
          <p:cNvPr id="5"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20829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1658659"/>
          </a:xfrm>
        </p:spPr>
        <p:txBody>
          <a:bodyPr/>
          <a:lstStyle>
            <a:lvl1pPr marL="0" indent="0">
              <a:spcBef>
                <a:spcPts val="900"/>
              </a:spcBef>
              <a:buClr>
                <a:schemeClr val="tx1"/>
              </a:buClr>
              <a:buFont typeface="Wingdings" pitchFamily="2" charset="2"/>
              <a:buNone/>
              <a:defRPr sz="2647">
                <a:solidFill>
                  <a:srgbClr val="582881"/>
                </a:solidFill>
              </a:defRPr>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5" y="1189176"/>
            <a:ext cx="5378548" cy="1658659"/>
          </a:xfrm>
        </p:spPr>
        <p:txBody>
          <a:bodyPr/>
          <a:lstStyle>
            <a:lvl1pPr marL="0" indent="0">
              <a:spcBef>
                <a:spcPts val="900"/>
              </a:spcBef>
              <a:buClr>
                <a:schemeClr val="tx1"/>
              </a:buClr>
              <a:buFont typeface="Wingdings" pitchFamily="2" charset="2"/>
              <a:buNone/>
              <a:defRPr sz="2647">
                <a:solidFill>
                  <a:srgbClr val="582881"/>
                </a:solidFill>
              </a:defRPr>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12481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1658659"/>
          </a:xfrm>
        </p:spPr>
        <p:txBody>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5" y="1189176"/>
            <a:ext cx="5378548" cy="1658659"/>
          </a:xfrm>
        </p:spPr>
        <p:txBody>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18230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7"/>
            <a:ext cx="5378548" cy="1708416"/>
          </a:xfrm>
        </p:spPr>
        <p:txBody>
          <a:bodyPr/>
          <a:lstStyle>
            <a:lvl1pPr marL="211280" indent="-211280">
              <a:spcBef>
                <a:spcPts val="900"/>
              </a:spcBef>
              <a:buClr>
                <a:schemeClr val="tx1"/>
              </a:buClr>
              <a:buFont typeface="Arial" pitchFamily="34" charset="0"/>
              <a:buChar char="•"/>
              <a:defRPr sz="2647"/>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5" y="1189177"/>
            <a:ext cx="5378548" cy="1708416"/>
          </a:xfrm>
        </p:spPr>
        <p:txBody>
          <a:bodyPr/>
          <a:lstStyle>
            <a:lvl1pPr marL="211280" indent="-211280">
              <a:spcBef>
                <a:spcPts val="900"/>
              </a:spcBef>
              <a:buClr>
                <a:schemeClr val="tx1"/>
              </a:buClr>
              <a:buFont typeface="Arial" pitchFamily="34" charset="0"/>
              <a:buChar char="•"/>
              <a:defRPr sz="2647"/>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09833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7"/>
            <a:ext cx="5378548" cy="1708416"/>
          </a:xfrm>
        </p:spPr>
        <p:txBody>
          <a:bodyPr/>
          <a:lstStyle>
            <a:lvl1pPr marL="211280" indent="-211280">
              <a:spcBef>
                <a:spcPts val="900"/>
              </a:spcBef>
              <a:buClr>
                <a:schemeClr val="tx2"/>
              </a:buClr>
              <a:buFont typeface="Arial" pitchFamily="34" charset="0"/>
              <a:buChar char="•"/>
              <a:defRPr sz="2647">
                <a:solidFill>
                  <a:srgbClr val="582881"/>
                </a:soli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5" y="1189177"/>
            <a:ext cx="5378548" cy="1708416"/>
          </a:xfrm>
        </p:spPr>
        <p:txBody>
          <a:bodyPr/>
          <a:lstStyle>
            <a:lvl1pPr marL="211280" indent="-211280">
              <a:spcBef>
                <a:spcPts val="900"/>
              </a:spcBef>
              <a:buClr>
                <a:schemeClr val="tx2"/>
              </a:buClr>
              <a:buFont typeface="Arial" pitchFamily="34" charset="0"/>
              <a:buChar char="•"/>
              <a:defRPr sz="2647">
                <a:solidFill>
                  <a:srgbClr val="582881"/>
                </a:soli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10"/>
          <p:cNvGrpSpPr>
            <a:grpSpLocks/>
          </p:cNvGrpSpPr>
          <p:nvPr userDrawn="1"/>
        </p:nvGrpSpPr>
        <p:grpSpPr bwMode="auto">
          <a:xfrm>
            <a:off x="0" y="5679720"/>
            <a:ext cx="12216901" cy="1189177"/>
            <a:chOff x="0" y="5792009"/>
            <a:chExt cx="12462193" cy="1213141"/>
          </a:xfrm>
        </p:grpSpPr>
        <p:sp>
          <p:nvSpPr>
            <p:cNvPr id="7" name="Rectangle 6"/>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8" name="Rectangle 7"/>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9"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82666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3" name="Group 10"/>
          <p:cNvGrpSpPr>
            <a:grpSpLocks/>
          </p:cNvGrpSpPr>
          <p:nvPr userDrawn="1"/>
        </p:nvGrpSpPr>
        <p:grpSpPr bwMode="auto">
          <a:xfrm>
            <a:off x="0" y="5679720"/>
            <a:ext cx="12216901" cy="1189177"/>
            <a:chOff x="0" y="5792009"/>
            <a:chExt cx="12462193" cy="1213141"/>
          </a:xfrm>
        </p:grpSpPr>
        <p:sp>
          <p:nvSpPr>
            <p:cNvPr id="4" name="Rectangle 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5" name="Rectangle 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6"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99468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9316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3"/>
            <a:ext cx="11653523" cy="1796217"/>
          </a:xfrm>
          <a:noFill/>
        </p:spPr>
        <p:txBody>
          <a:bodyPr anchorCtr="0"/>
          <a:lstStyle>
            <a:lvl1pPr>
              <a:defRPr sz="6471" spc="-74"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168595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2027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80BF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2781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8705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rgbClr val="F384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4510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3"/>
          <p:cNvSpPr/>
          <p:nvPr userDrawn="1"/>
        </p:nvSpPr>
        <p:spPr bwMode="hidden">
          <a:xfrm>
            <a:off x="0" y="1189178"/>
            <a:ext cx="12192000" cy="566882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4292" tIns="34292" rIns="34292" bIns="34292" anchor="ctr"/>
          <a:lstStyle/>
          <a:p>
            <a:pPr algn="ctr" defTabSz="685647" fontAlgn="base">
              <a:spcBef>
                <a:spcPct val="0"/>
              </a:spcBef>
              <a:spcAft>
                <a:spcPct val="0"/>
              </a:spcAft>
              <a:defRPr/>
            </a:pP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69241" y="1197323"/>
            <a:ext cx="11653521" cy="1677767"/>
          </a:xfrm>
        </p:spPr>
        <p:txBody>
          <a:bodyPr/>
          <a:lstStyle>
            <a:lvl1pPr marL="0" indent="0">
              <a:buNone/>
              <a:defRPr sz="2426">
                <a:gradFill>
                  <a:gsLst>
                    <a:gs pos="1250">
                      <a:srgbClr val="000000"/>
                    </a:gs>
                    <a:gs pos="100000">
                      <a:srgbClr val="000000"/>
                    </a:gs>
                  </a:gsLst>
                  <a:lin ang="5400000" scaled="0"/>
                </a:gradFill>
                <a:latin typeface="Segoe UI" pitchFamily="34" charset="0"/>
                <a:cs typeface="Segoe UI" pitchFamily="34" charset="0"/>
              </a:defRPr>
            </a:lvl1pPr>
            <a:lvl2pPr marL="254820" indent="0">
              <a:buNone/>
              <a:defRPr>
                <a:gradFill>
                  <a:gsLst>
                    <a:gs pos="1250">
                      <a:srgbClr val="000000"/>
                    </a:gs>
                    <a:gs pos="100000">
                      <a:srgbClr val="000000"/>
                    </a:gs>
                  </a:gsLst>
                  <a:lin ang="5400000" scaled="0"/>
                </a:gradFill>
                <a:latin typeface="Segoe UI" pitchFamily="34" charset="0"/>
                <a:cs typeface="Segoe UI" pitchFamily="34" charset="0"/>
              </a:defRPr>
            </a:lvl2pPr>
            <a:lvl3pPr marL="429862" indent="0">
              <a:buNone/>
              <a:defRPr>
                <a:gradFill>
                  <a:gsLst>
                    <a:gs pos="1250">
                      <a:srgbClr val="000000"/>
                    </a:gs>
                    <a:gs pos="100000">
                      <a:srgbClr val="000000"/>
                    </a:gs>
                  </a:gsLst>
                  <a:lin ang="5400000" scaled="0"/>
                </a:gradFill>
                <a:latin typeface="Segoe UI" pitchFamily="34" charset="0"/>
                <a:cs typeface="Segoe UI" pitchFamily="34" charset="0"/>
              </a:defRPr>
            </a:lvl3pPr>
            <a:lvl4pPr marL="598948" indent="0">
              <a:buNone/>
              <a:defRPr>
                <a:gradFill>
                  <a:gsLst>
                    <a:gs pos="1250">
                      <a:srgbClr val="000000"/>
                    </a:gs>
                    <a:gs pos="100000">
                      <a:srgbClr val="000000"/>
                    </a:gs>
                  </a:gsLst>
                  <a:lin ang="5400000" scaled="0"/>
                </a:gradFill>
                <a:latin typeface="Segoe UI" pitchFamily="34" charset="0"/>
                <a:cs typeface="Segoe UI" pitchFamily="34" charset="0"/>
              </a:defRPr>
            </a:lvl4pPr>
            <a:lvl5pPr marL="772798"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10"/>
          <p:cNvGrpSpPr>
            <a:grpSpLocks/>
          </p:cNvGrpSpPr>
          <p:nvPr userDrawn="1"/>
        </p:nvGrpSpPr>
        <p:grpSpPr bwMode="auto">
          <a:xfrm>
            <a:off x="0" y="5679720"/>
            <a:ext cx="12216901" cy="1189177"/>
            <a:chOff x="0" y="5792009"/>
            <a:chExt cx="12462193" cy="1213141"/>
          </a:xfrm>
        </p:grpSpPr>
        <p:sp>
          <p:nvSpPr>
            <p:cNvPr id="11" name="Rectangle 10"/>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12" name="Rectangle 11"/>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13"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11899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269239" y="1189177"/>
            <a:ext cx="11653523" cy="1845826"/>
          </a:xfrm>
          <a:prstGeom prst="rect">
            <a:avLst/>
          </a:prstGeom>
        </p:spPr>
        <p:txBody>
          <a:bodyPr/>
          <a:lstStyle>
            <a:lvl1pPr marL="213614" indent="-213614">
              <a:buClr>
                <a:schemeClr val="tx1"/>
              </a:buClr>
              <a:buSzPct val="90000"/>
              <a:buFont typeface="Arial" pitchFamily="34" charset="0"/>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224" indent="-206610">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838" indent="-213614">
              <a:buClr>
                <a:schemeClr val="tx1"/>
              </a:buClr>
              <a:buSzPct val="90000"/>
              <a:buFont typeface="Arial" pitchFamily="34" charset="0"/>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928" indent="-168090">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70017" indent="-168090">
              <a:buClr>
                <a:schemeClr val="tx1"/>
              </a:buClr>
              <a:buSzPct val="90000"/>
              <a:buFont typeface="Arial" pitchFamily="34" charset="0"/>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7"/>
            <a:ext cx="12192001" cy="619125"/>
          </a:xfrm>
          <a:prstGeom prst="rect">
            <a:avLst/>
          </a:prstGeom>
          <a:solidFill>
            <a:srgbClr val="FFFF99"/>
          </a:solidFill>
        </p:spPr>
        <p:txBody>
          <a:bodyPr lIns="155457" tIns="77729" rIns="155457" bIns="77729" anchor="b" anchorCtr="0">
            <a:noAutofit/>
          </a:bodyPr>
          <a:lstStyle>
            <a:lvl1pPr algn="r">
              <a:buFont typeface="Arial" pitchFamily="34" charset="0"/>
              <a:buNone/>
              <a:defRPr sz="272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01418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5"/>
            <a:ext cx="11151917" cy="1218795"/>
          </a:xfrm>
        </p:spPr>
        <p:txBody>
          <a:bodyPr anchor="b" anchorCtr="0"/>
          <a:lstStyle>
            <a:lvl1pPr>
              <a:defRPr sz="6618" spc="-225"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1156570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1"/>
            <a:ext cx="11151917"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50" y="1447803"/>
            <a:ext cx="11151917" cy="17490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10"/>
          <p:cNvGrpSpPr>
            <a:grpSpLocks/>
          </p:cNvGrpSpPr>
          <p:nvPr userDrawn="1"/>
        </p:nvGrpSpPr>
        <p:grpSpPr bwMode="auto">
          <a:xfrm>
            <a:off x="0" y="5679720"/>
            <a:ext cx="12216901" cy="1189177"/>
            <a:chOff x="0" y="5792009"/>
            <a:chExt cx="12462193" cy="1213141"/>
          </a:xfrm>
        </p:grpSpPr>
        <p:sp>
          <p:nvSpPr>
            <p:cNvPr id="10" name="Rectangle 9"/>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11" name="Rectangle 10"/>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12"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284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2"/>
            <a:ext cx="5384800" cy="1915781"/>
          </a:xfrm>
        </p:spPr>
        <p:txBody>
          <a:bodyPr/>
          <a:lstStyle>
            <a:lvl1pPr>
              <a:defRPr sz="2794"/>
            </a:lvl1pPr>
            <a:lvl2pPr>
              <a:defRPr sz="2426"/>
            </a:lvl2pPr>
            <a:lvl3pPr>
              <a:defRPr sz="1985"/>
            </a:lvl3pPr>
            <a:lvl4pPr>
              <a:defRPr sz="1765"/>
            </a:lvl4pPr>
            <a:lvl5pPr>
              <a:defRPr sz="1765"/>
            </a:lvl5pPr>
            <a:lvl6pPr>
              <a:defRPr sz="1765"/>
            </a:lvl6pPr>
            <a:lvl7pPr>
              <a:defRPr sz="1765"/>
            </a:lvl7pPr>
            <a:lvl8pPr>
              <a:defRPr sz="1765"/>
            </a:lvl8pPr>
            <a:lvl9pPr>
              <a:defRPr sz="17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2"/>
            <a:ext cx="5384800" cy="1915781"/>
          </a:xfrm>
        </p:spPr>
        <p:txBody>
          <a:bodyPr/>
          <a:lstStyle>
            <a:lvl1pPr>
              <a:defRPr sz="2794"/>
            </a:lvl1pPr>
            <a:lvl2pPr>
              <a:defRPr sz="2426"/>
            </a:lvl2pPr>
            <a:lvl3pPr>
              <a:defRPr sz="1985"/>
            </a:lvl3pPr>
            <a:lvl4pPr>
              <a:defRPr sz="1765"/>
            </a:lvl4pPr>
            <a:lvl5pPr>
              <a:defRPr sz="1765"/>
            </a:lvl5pPr>
            <a:lvl6pPr>
              <a:defRPr sz="1765"/>
            </a:lvl6pPr>
            <a:lvl7pPr>
              <a:defRPr sz="1765"/>
            </a:lvl7pPr>
            <a:lvl8pPr>
              <a:defRPr sz="1765"/>
            </a:lvl8pPr>
            <a:lvl9pPr>
              <a:defRPr sz="17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8" name="Group 10"/>
          <p:cNvGrpSpPr>
            <a:grpSpLocks/>
          </p:cNvGrpSpPr>
          <p:nvPr userDrawn="1"/>
        </p:nvGrpSpPr>
        <p:grpSpPr bwMode="auto">
          <a:xfrm>
            <a:off x="0" y="5679720"/>
            <a:ext cx="12216901" cy="1189177"/>
            <a:chOff x="0" y="5792009"/>
            <a:chExt cx="12462193" cy="1213141"/>
          </a:xfrm>
        </p:grpSpPr>
        <p:sp>
          <p:nvSpPr>
            <p:cNvPr id="9" name="Rectangle 8"/>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10" name="Rectangle 9"/>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11"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128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54221"/>
            <a:ext cx="5386917" cy="520655"/>
          </a:xfrm>
        </p:spPr>
        <p:txBody>
          <a:bodyPr anchor="b"/>
          <a:lstStyle>
            <a:lvl1pPr marL="0" indent="0">
              <a:buNone/>
              <a:defRPr sz="2426" b="1"/>
            </a:lvl1pPr>
            <a:lvl2pPr marL="457204" indent="0">
              <a:buNone/>
              <a:defRPr sz="1985" b="1"/>
            </a:lvl2pPr>
            <a:lvl3pPr marL="914407" indent="0">
              <a:buNone/>
              <a:defRPr sz="1765" b="1"/>
            </a:lvl3pPr>
            <a:lvl4pPr marL="1371611" indent="0">
              <a:buNone/>
              <a:defRPr sz="1618" b="1"/>
            </a:lvl4pPr>
            <a:lvl5pPr marL="1828815" indent="0">
              <a:buNone/>
              <a:defRPr sz="1618" b="1"/>
            </a:lvl5pPr>
            <a:lvl6pPr marL="2286018" indent="0">
              <a:buNone/>
              <a:defRPr sz="1618" b="1"/>
            </a:lvl6pPr>
            <a:lvl7pPr marL="2743222" indent="0">
              <a:buNone/>
              <a:defRPr sz="1618" b="1"/>
            </a:lvl7pPr>
            <a:lvl8pPr marL="3200426" indent="0">
              <a:buNone/>
              <a:defRPr sz="1618" b="1"/>
            </a:lvl8pPr>
            <a:lvl9pPr marL="3657629" indent="0">
              <a:buNone/>
              <a:defRPr sz="1618"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1703287"/>
          </a:xfrm>
        </p:spPr>
        <p:txBody>
          <a:bodyPr/>
          <a:lstStyle>
            <a:lvl1pPr>
              <a:defRPr sz="2426"/>
            </a:lvl1pPr>
            <a:lvl2pPr>
              <a:defRPr sz="1985"/>
            </a:lvl2pPr>
            <a:lvl3pPr>
              <a:defRPr sz="1765"/>
            </a:lvl3pPr>
            <a:lvl4pPr>
              <a:defRPr sz="1618"/>
            </a:lvl4pPr>
            <a:lvl5pPr>
              <a:defRPr sz="1618"/>
            </a:lvl5pPr>
            <a:lvl6pPr>
              <a:defRPr sz="1618"/>
            </a:lvl6pPr>
            <a:lvl7pPr>
              <a:defRPr sz="1618"/>
            </a:lvl7pPr>
            <a:lvl8pPr>
              <a:defRPr sz="1618"/>
            </a:lvl8pPr>
            <a:lvl9pPr>
              <a:defRPr sz="1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654221"/>
            <a:ext cx="5389033" cy="520655"/>
          </a:xfrm>
        </p:spPr>
        <p:txBody>
          <a:bodyPr anchor="b"/>
          <a:lstStyle>
            <a:lvl1pPr marL="0" indent="0">
              <a:buNone/>
              <a:defRPr sz="2426" b="1"/>
            </a:lvl1pPr>
            <a:lvl2pPr marL="457204" indent="0">
              <a:buNone/>
              <a:defRPr sz="1985" b="1"/>
            </a:lvl2pPr>
            <a:lvl3pPr marL="914407" indent="0">
              <a:buNone/>
              <a:defRPr sz="1765" b="1"/>
            </a:lvl3pPr>
            <a:lvl4pPr marL="1371611" indent="0">
              <a:buNone/>
              <a:defRPr sz="1618" b="1"/>
            </a:lvl4pPr>
            <a:lvl5pPr marL="1828815" indent="0">
              <a:buNone/>
              <a:defRPr sz="1618" b="1"/>
            </a:lvl5pPr>
            <a:lvl6pPr marL="2286018" indent="0">
              <a:buNone/>
              <a:defRPr sz="1618" b="1"/>
            </a:lvl6pPr>
            <a:lvl7pPr marL="2743222" indent="0">
              <a:buNone/>
              <a:defRPr sz="1618" b="1"/>
            </a:lvl7pPr>
            <a:lvl8pPr marL="3200426" indent="0">
              <a:buNone/>
              <a:defRPr sz="1618" b="1"/>
            </a:lvl8pPr>
            <a:lvl9pPr marL="3657629" indent="0">
              <a:buNone/>
              <a:defRPr sz="1618"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1703287"/>
          </a:xfrm>
        </p:spPr>
        <p:txBody>
          <a:bodyPr/>
          <a:lstStyle>
            <a:lvl1pPr>
              <a:defRPr sz="2426"/>
            </a:lvl1pPr>
            <a:lvl2pPr>
              <a:defRPr sz="1985"/>
            </a:lvl2pPr>
            <a:lvl3pPr>
              <a:defRPr sz="1765"/>
            </a:lvl3pPr>
            <a:lvl4pPr>
              <a:defRPr sz="1618"/>
            </a:lvl4pPr>
            <a:lvl5pPr>
              <a:defRPr sz="1618"/>
            </a:lvl5pPr>
            <a:lvl6pPr>
              <a:defRPr sz="1618"/>
            </a:lvl6pPr>
            <a:lvl7pPr>
              <a:defRPr sz="1618"/>
            </a:lvl7pPr>
            <a:lvl8pPr>
              <a:defRPr sz="1618"/>
            </a:lvl8pPr>
            <a:lvl9pPr>
              <a:defRPr sz="1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0" name="Group 10"/>
          <p:cNvGrpSpPr>
            <a:grpSpLocks/>
          </p:cNvGrpSpPr>
          <p:nvPr userDrawn="1"/>
        </p:nvGrpSpPr>
        <p:grpSpPr bwMode="auto">
          <a:xfrm>
            <a:off x="0" y="5679720"/>
            <a:ext cx="12216901" cy="1189177"/>
            <a:chOff x="0" y="5792009"/>
            <a:chExt cx="12462193" cy="1213141"/>
          </a:xfrm>
        </p:grpSpPr>
        <p:sp>
          <p:nvSpPr>
            <p:cNvPr id="11" name="Rectangle 10"/>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97808"/>
                </a:solidFill>
                <a:latin typeface="Verdana" charset="0"/>
                <a:ea typeface="ＭＳ Ｐゴシック" charset="0"/>
                <a:cs typeface="Verdana" charset="0"/>
              </a:endParaRPr>
            </a:p>
          </p:txBody>
        </p:sp>
        <p:sp>
          <p:nvSpPr>
            <p:cNvPr id="12" name="Rectangle 11"/>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685845">
                <a:lnSpc>
                  <a:spcPct val="90000"/>
                </a:lnSpc>
                <a:spcAft>
                  <a:spcPts val="441"/>
                </a:spcAft>
                <a:defRPr/>
              </a:pPr>
              <a:endParaRPr lang="en-US" sz="735" b="1">
                <a:solidFill>
                  <a:srgbClr val="FFFFFF"/>
                </a:solidFill>
                <a:latin typeface="Verdana" charset="0"/>
                <a:ea typeface="ＭＳ Ｐゴシック" charset="0"/>
                <a:cs typeface="Verdana" charset="0"/>
              </a:endParaRPr>
            </a:p>
          </p:txBody>
        </p:sp>
        <p:pic>
          <p:nvPicPr>
            <p:cNvPr id="13" name="Picture 15" descr="MVA-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10668390"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13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80BF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3"/>
            <a:ext cx="11653523" cy="1796217"/>
          </a:xfrm>
          <a:noFill/>
        </p:spPr>
        <p:txBody>
          <a:bodyPr anchorCtr="0"/>
          <a:lstStyle>
            <a:lvl1pPr>
              <a:defRPr sz="6471" spc="-74"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6143166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cSld name="Title and paragraph">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601" y="1371604"/>
            <a:ext cx="10985611" cy="304801"/>
          </a:xfrm>
        </p:spPr>
        <p:txBody>
          <a:bodyPr lIns="0" anchor="b" anchorCtr="0">
            <a:noAutofit/>
          </a:bodyPr>
          <a:lstStyle>
            <a:lvl1pPr marL="0" indent="0" algn="l">
              <a:buFont typeface="Arial" pitchFamily="34" charset="0"/>
              <a:buNone/>
              <a:defRPr sz="1176"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714" y="249239"/>
            <a:ext cx="11034500" cy="747897"/>
          </a:xfrm>
        </p:spPr>
        <p:txBody>
          <a:bodyPr lIns="0"/>
          <a:lstStyle>
            <a:lvl1pPr algn="l">
              <a:defRPr/>
            </a:lvl1pPr>
          </a:lstStyle>
          <a:p>
            <a:r>
              <a:rPr lang="en-US" smtClean="0"/>
              <a:t>Click to edit Master title style</a:t>
            </a:r>
            <a:endParaRPr lang="en-US" dirty="0"/>
          </a:p>
        </p:txBody>
      </p:sp>
      <p:sp>
        <p:nvSpPr>
          <p:cNvPr id="9" name="Text Placeholder 8"/>
          <p:cNvSpPr>
            <a:spLocks noGrp="1"/>
          </p:cNvSpPr>
          <p:nvPr>
            <p:ph type="body" sz="quarter" idx="14"/>
          </p:nvPr>
        </p:nvSpPr>
        <p:spPr>
          <a:xfrm>
            <a:off x="614297" y="1804991"/>
            <a:ext cx="9572495" cy="4138612"/>
          </a:xfrm>
        </p:spPr>
        <p:txBody>
          <a:bodyPr>
            <a:noAutofit/>
          </a:bodyPr>
          <a:lstStyle>
            <a:lvl1pPr marL="0" indent="0">
              <a:lnSpc>
                <a:spcPct val="140000"/>
              </a:lnSpc>
              <a:spcBef>
                <a:spcPts val="451"/>
              </a:spcBef>
              <a:spcAft>
                <a:spcPts val="451"/>
              </a:spcAft>
              <a:buNone/>
              <a:defRPr lang="en-US" sz="1176" kern="1200" spc="-15" baseline="0" dirty="0" smtClean="0">
                <a:solidFill>
                  <a:srgbClr val="666666"/>
                </a:solidFill>
                <a:latin typeface="Segoe UI" pitchFamily="34" charset="0"/>
                <a:ea typeface="Segoe UI" pitchFamily="34" charset="0"/>
                <a:cs typeface="Segoe UI" pitchFamily="34" charset="0"/>
              </a:defRPr>
            </a:lvl1pPr>
            <a:lvl2pPr>
              <a:lnSpc>
                <a:spcPct val="140000"/>
              </a:lnSpc>
              <a:spcBef>
                <a:spcPts val="451"/>
              </a:spcBef>
              <a:spcAft>
                <a:spcPts val="451"/>
              </a:spcAft>
              <a:defRPr lang="en-US" sz="1176" kern="1200" spc="-15" baseline="0" dirty="0" smtClean="0">
                <a:solidFill>
                  <a:srgbClr val="666666"/>
                </a:solidFill>
                <a:latin typeface="Segoe UI" pitchFamily="34" charset="0"/>
                <a:ea typeface="Segoe UI" pitchFamily="34" charset="0"/>
                <a:cs typeface="Segoe UI" pitchFamily="34" charset="0"/>
              </a:defRPr>
            </a:lvl2pPr>
            <a:lvl3pPr>
              <a:lnSpc>
                <a:spcPct val="140000"/>
              </a:lnSpc>
              <a:spcBef>
                <a:spcPts val="451"/>
              </a:spcBef>
              <a:spcAft>
                <a:spcPts val="451"/>
              </a:spcAft>
              <a:defRPr lang="en-US" sz="1176" kern="1200" spc="-15" baseline="0" dirty="0" smtClean="0">
                <a:solidFill>
                  <a:srgbClr val="666666"/>
                </a:solidFill>
                <a:latin typeface="Segoe UI" pitchFamily="34" charset="0"/>
                <a:ea typeface="Segoe UI" pitchFamily="34" charset="0"/>
                <a:cs typeface="Segoe UI" pitchFamily="34" charset="0"/>
              </a:defRPr>
            </a:lvl3pPr>
            <a:lvl4pPr>
              <a:lnSpc>
                <a:spcPct val="140000"/>
              </a:lnSpc>
              <a:spcBef>
                <a:spcPts val="451"/>
              </a:spcBef>
              <a:spcAft>
                <a:spcPts val="451"/>
              </a:spcAft>
              <a:defRPr lang="en-US" sz="1176" kern="1200" spc="-15" baseline="0" dirty="0" smtClean="0">
                <a:solidFill>
                  <a:srgbClr val="666666"/>
                </a:solidFill>
                <a:latin typeface="Segoe UI" pitchFamily="34" charset="0"/>
                <a:ea typeface="Segoe UI" pitchFamily="34" charset="0"/>
                <a:cs typeface="Segoe UI" pitchFamily="34" charset="0"/>
              </a:defRPr>
            </a:lvl4pPr>
            <a:lvl5pPr>
              <a:lnSpc>
                <a:spcPct val="140000"/>
              </a:lnSpc>
              <a:spcBef>
                <a:spcPts val="451"/>
              </a:spcBef>
              <a:spcAft>
                <a:spcPts val="451"/>
              </a:spcAft>
              <a:defRPr lang="en-US" sz="1176" kern="1200" spc="-15" baseline="0" dirty="0">
                <a:solidFill>
                  <a:srgbClr val="666666"/>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6"/>
          </p:nvPr>
        </p:nvSpPr>
        <p:spPr>
          <a:xfrm>
            <a:off x="614298" y="6324600"/>
            <a:ext cx="516421" cy="152400"/>
          </a:xfrm>
          <a:prstGeom prst="rect">
            <a:avLst/>
          </a:prstGeom>
        </p:spPr>
        <p:txBody>
          <a:bodyPr lIns="165783" tIns="82891" rIns="165783" bIns="82891"/>
          <a:lstStyle/>
          <a:p>
            <a:pPr defTabSz="685199" fontAlgn="base">
              <a:spcBef>
                <a:spcPct val="0"/>
              </a:spcBef>
              <a:spcAft>
                <a:spcPct val="0"/>
              </a:spcAft>
            </a:pPr>
            <a:r>
              <a:rPr lang="en-US" smtClean="0">
                <a:solidFill>
                  <a:srgbClr val="505050"/>
                </a:solidFill>
                <a:ea typeface="MS PGothic" panose="020B0600070205080204" pitchFamily="34" charset="-128"/>
              </a:rPr>
              <a:t>PAGE </a:t>
            </a:r>
            <a:fld id="{711B4CA8-52BE-46B1-A536-58CE1A3FAF74}" type="slidenum">
              <a:rPr lang="en-US" smtClean="0">
                <a:solidFill>
                  <a:srgbClr val="505050"/>
                </a:solidFill>
                <a:ea typeface="MS PGothic" panose="020B0600070205080204" pitchFamily="34" charset="-128"/>
              </a:rPr>
              <a:pPr defTabSz="685199" fontAlgn="base">
                <a:spcBef>
                  <a:spcPct val="0"/>
                </a:spcBef>
                <a:spcAft>
                  <a:spcPct val="0"/>
                </a:spcAft>
              </a:pPr>
              <a:t>‹#›</a:t>
            </a:fld>
            <a:endParaRPr lang="en-US" dirty="0">
              <a:solidFill>
                <a:srgbClr val="505050"/>
              </a:solidFill>
              <a:ea typeface="MS PGothic" panose="020B0600070205080204" pitchFamily="34" charset="-128"/>
            </a:endParaRPr>
          </a:p>
        </p:txBody>
      </p:sp>
      <p:sp>
        <p:nvSpPr>
          <p:cNvPr id="14" name="Text Placeholder 3"/>
          <p:cNvSpPr>
            <a:spLocks noGrp="1"/>
          </p:cNvSpPr>
          <p:nvPr>
            <p:ph type="body" sz="half" idx="2"/>
          </p:nvPr>
        </p:nvSpPr>
        <p:spPr>
          <a:xfrm>
            <a:off x="609600" y="5943600"/>
            <a:ext cx="9550400" cy="304800"/>
          </a:xfrm>
        </p:spPr>
        <p:txBody>
          <a:bodyPr>
            <a:noAutofit/>
          </a:bodyPr>
          <a:lstStyle>
            <a:lvl1pPr marL="0" indent="0">
              <a:lnSpc>
                <a:spcPts val="1352"/>
              </a:lnSpc>
              <a:spcBef>
                <a:spcPts val="0"/>
              </a:spcBef>
              <a:spcAft>
                <a:spcPts val="0"/>
              </a:spcAft>
              <a:buNone/>
              <a:defRPr sz="1103" spc="-30" baseline="0"/>
            </a:lvl1pPr>
            <a:lvl2pPr marL="343345" indent="0">
              <a:buNone/>
              <a:defRPr sz="882"/>
            </a:lvl2pPr>
            <a:lvl3pPr marL="686692" indent="0">
              <a:buNone/>
              <a:defRPr sz="809"/>
            </a:lvl3pPr>
            <a:lvl4pPr marL="1030037" indent="0">
              <a:buNone/>
              <a:defRPr sz="662"/>
            </a:lvl4pPr>
            <a:lvl5pPr marL="1373383" indent="0">
              <a:buNone/>
              <a:defRPr sz="662"/>
            </a:lvl5pPr>
            <a:lvl6pPr marL="1716728" indent="0">
              <a:buNone/>
              <a:defRPr sz="662"/>
            </a:lvl6pPr>
            <a:lvl7pPr marL="2060074" indent="0">
              <a:buNone/>
              <a:defRPr sz="662"/>
            </a:lvl7pPr>
            <a:lvl8pPr marL="2403418" indent="0">
              <a:buNone/>
              <a:defRPr sz="662"/>
            </a:lvl8pPr>
            <a:lvl9pPr marL="2746764" indent="0">
              <a:buNone/>
              <a:defRPr sz="662"/>
            </a:lvl9pPr>
          </a:lstStyle>
          <a:p>
            <a:pPr lvl="0"/>
            <a:r>
              <a:rPr lang="en-US" smtClean="0"/>
              <a:t>Click to edit Master text styles</a:t>
            </a:r>
          </a:p>
        </p:txBody>
      </p:sp>
    </p:spTree>
    <p:extLst>
      <p:ext uri="{BB962C8B-B14F-4D97-AF65-F5344CB8AC3E}">
        <p14:creationId xmlns:p14="http://schemas.microsoft.com/office/powerpoint/2010/main" val="91180942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251" y="1447802"/>
            <a:ext cx="11151916" cy="17490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3889571"/>
      </p:ext>
    </p:extLst>
  </p:cSld>
  <p:clrMapOvr>
    <a:masterClrMapping/>
  </p:clrMapOvr>
  <p:transition spd="slow">
    <p:push dir="u"/>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447516" y="3581403"/>
            <a:ext cx="11288753" cy="1600201"/>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44" tIns="34273" rIns="68544" bIns="34273" numCol="1" rtlCol="0" anchor="ctr" anchorCtr="0" compatLnSpc="1">
            <a:prstTxWarp prst="textNoShape">
              <a:avLst/>
            </a:prstTxWarp>
          </a:bodyPr>
          <a:lstStyle/>
          <a:p>
            <a:pPr algn="ctr" defTabSz="685279"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447515" y="6027004"/>
            <a:ext cx="11128099" cy="577338"/>
          </a:xfrm>
          <a:prstGeom prst="rect">
            <a:avLst/>
          </a:prstGeom>
          <a:noFill/>
          <a:ln w="9525">
            <a:noFill/>
            <a:miter lim="800000"/>
            <a:headEnd/>
            <a:tailEnd/>
          </a:ln>
        </p:spPr>
        <p:txBody>
          <a:bodyPr wrap="square">
            <a:spAutoFit/>
          </a:bodyPr>
          <a:lstStyle/>
          <a:p>
            <a:pPr marL="0" lvl="1" indent="-5837" defTabSz="685504" fontAlgn="base">
              <a:spcBef>
                <a:spcPct val="0"/>
              </a:spcBef>
              <a:spcAft>
                <a:spcPct val="0"/>
              </a:spcAft>
              <a:defRPr/>
            </a:pPr>
            <a:r>
              <a:rPr lang="en-US" sz="788" dirty="0">
                <a:solidFill>
                  <a:prstClr val="black"/>
                </a:solidFill>
                <a:ea typeface="MS PGothic" panose="020B0600070205080204" pitchFamily="34" charset="-128"/>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989273" y="3573597"/>
            <a:ext cx="3947615" cy="1608007"/>
          </a:xfrm>
          <a:prstGeom prst="rect">
            <a:avLst/>
          </a:prstGeom>
        </p:spPr>
      </p:pic>
    </p:spTree>
    <p:extLst>
      <p:ext uri="{BB962C8B-B14F-4D97-AF65-F5344CB8AC3E}">
        <p14:creationId xmlns:p14="http://schemas.microsoft.com/office/powerpoint/2010/main" val="2619496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591957"/>
          </a:xfrm>
        </p:spPr>
        <p:txBody>
          <a:bodyPr/>
          <a:lstStyle>
            <a:lvl1pPr marL="0" indent="0" algn="ctr">
              <a:buNone/>
              <a:defRPr>
                <a:solidFill>
                  <a:schemeClr val="tx1">
                    <a:tint val="75000"/>
                  </a:schemeClr>
                </a:solidFill>
              </a:defRPr>
            </a:lvl1pPr>
            <a:lvl2pPr marL="457204" indent="0" algn="ctr">
              <a:buNone/>
              <a:defRPr>
                <a:solidFill>
                  <a:schemeClr val="tx1">
                    <a:tint val="75000"/>
                  </a:schemeClr>
                </a:solidFill>
              </a:defRPr>
            </a:lvl2pPr>
            <a:lvl3pPr marL="914407" indent="0" algn="ctr">
              <a:buNone/>
              <a:defRPr>
                <a:solidFill>
                  <a:schemeClr val="tx1">
                    <a:tint val="75000"/>
                  </a:schemeClr>
                </a:solidFill>
              </a:defRPr>
            </a:lvl3pPr>
            <a:lvl4pPr marL="1371611" indent="0" algn="ctr">
              <a:buNone/>
              <a:defRPr>
                <a:solidFill>
                  <a:schemeClr val="tx1">
                    <a:tint val="75000"/>
                  </a:schemeClr>
                </a:solidFill>
              </a:defRPr>
            </a:lvl4pPr>
            <a:lvl5pPr marL="1828815" indent="0" algn="ctr">
              <a:buNone/>
              <a:defRPr>
                <a:solidFill>
                  <a:schemeClr val="tx1">
                    <a:tint val="75000"/>
                  </a:schemeClr>
                </a:solidFill>
              </a:defRPr>
            </a:lvl5pPr>
            <a:lvl6pPr marL="2286018" indent="0" algn="ctr">
              <a:buNone/>
              <a:defRPr>
                <a:solidFill>
                  <a:schemeClr val="tx1">
                    <a:tint val="75000"/>
                  </a:schemeClr>
                </a:solidFill>
              </a:defRPr>
            </a:lvl6pPr>
            <a:lvl7pPr marL="2743222" indent="0" algn="ctr">
              <a:buNone/>
              <a:defRPr>
                <a:solidFill>
                  <a:schemeClr val="tx1">
                    <a:tint val="75000"/>
                  </a:schemeClr>
                </a:solidFill>
              </a:defRPr>
            </a:lvl7pPr>
            <a:lvl8pPr marL="3200426" indent="0" algn="ctr">
              <a:buNone/>
              <a:defRPr>
                <a:solidFill>
                  <a:schemeClr val="tx1">
                    <a:tint val="75000"/>
                  </a:schemeClr>
                </a:solidFill>
              </a:defRPr>
            </a:lvl8pPr>
            <a:lvl9pPr marL="3657629"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045926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12240683" cy="6885384"/>
          </a:xfrm>
          <a:prstGeom prst="rect">
            <a:avLst/>
          </a:prstGeom>
        </p:spPr>
      </p:pic>
      <p:sp>
        <p:nvSpPr>
          <p:cNvPr id="2" name="标题 1"/>
          <p:cNvSpPr>
            <a:spLocks noGrp="1"/>
          </p:cNvSpPr>
          <p:nvPr>
            <p:ph type="title"/>
          </p:nvPr>
        </p:nvSpPr>
        <p:spPr>
          <a:xfrm>
            <a:off x="2612032" y="0"/>
            <a:ext cx="10972800" cy="1143000"/>
          </a:xfrm>
        </p:spPr>
        <p:txBody>
          <a:bodyPr/>
          <a:lstStyle>
            <a:lvl1pPr algn="l">
              <a:defRPr b="1">
                <a:solidFill>
                  <a:schemeClr val="bg1"/>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41304735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578968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25723173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15934767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30847858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76761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3"/>
            <a:ext cx="11653523" cy="1796217"/>
          </a:xfrm>
          <a:noFill/>
        </p:spPr>
        <p:txBody>
          <a:bodyPr anchorCtr="0"/>
          <a:lstStyle>
            <a:lvl1pPr>
              <a:defRPr sz="6471" spc="-74"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95058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30171817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41946058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19499278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34564260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40720226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12442850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38EBF-0A6E-41F3-8392-3BD824D6DD8E}"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7283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20853976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8691506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134476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3"/>
            <a:ext cx="11653523" cy="1796217"/>
          </a:xfrm>
          <a:noFill/>
        </p:spPr>
        <p:txBody>
          <a:bodyPr anchorCtr="0"/>
          <a:lstStyle>
            <a:lvl1pPr>
              <a:defRPr sz="6471" spc="-74"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285379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34332595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74FB6F-0A3B-4CA0-AA10-157AC6B12740}" type="datetimeFigureOut">
              <a:rPr lang="en-US" smtClean="0"/>
              <a:t>22-Sep-16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38EBF-0A6E-41F3-8392-3BD824D6DD8E}" type="slidenum">
              <a:rPr lang="en-US" smtClean="0"/>
              <a:t>‹#›</a:t>
            </a:fld>
            <a:endParaRPr lang="en-US" dirty="0"/>
          </a:p>
        </p:txBody>
      </p:sp>
    </p:spTree>
    <p:extLst>
      <p:ext uri="{BB962C8B-B14F-4D97-AF65-F5344CB8AC3E}">
        <p14:creationId xmlns:p14="http://schemas.microsoft.com/office/powerpoint/2010/main" val="4689468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4" name="Rectangle 3"/>
          <p:cNvSpPr/>
          <p:nvPr userDrawn="1"/>
        </p:nvSpPr>
        <p:spPr bwMode="auto">
          <a:xfrm>
            <a:off x="90019" y="1545619"/>
            <a:ext cx="8964248" cy="3586208"/>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27758" y="6477243"/>
            <a:ext cx="1383976" cy="2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0019" y="1904878"/>
            <a:ext cx="8964185" cy="1795633"/>
          </a:xfrm>
          <a:noFill/>
        </p:spPr>
        <p:txBody>
          <a:bodyPr anchorCtr="0"/>
          <a:lstStyle>
            <a:lvl1pPr>
              <a:defRPr sz="4705" spc="-98" baseline="0">
                <a:gradFill>
                  <a:gsLst>
                    <a:gs pos="5833">
                      <a:srgbClr val="FFFFFF"/>
                    </a:gs>
                    <a:gs pos="18000">
                      <a:srgbClr val="FFFFFF"/>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97399" y="4059770"/>
            <a:ext cx="8964185" cy="1072057"/>
          </a:xfrm>
          <a:noFill/>
        </p:spPr>
        <p:txBody>
          <a:bodyPr tIns="109728" bIns="109728">
            <a:noAutofit/>
          </a:bodyPr>
          <a:lstStyle>
            <a:lvl1pPr marL="0" indent="0">
              <a:spcBef>
                <a:spcPts val="0"/>
              </a:spcBef>
              <a:buNone/>
              <a:defRPr sz="2353" spc="0" baseline="0">
                <a:gradFill>
                  <a:gsLst>
                    <a:gs pos="0">
                      <a:srgbClr val="FFFFFF"/>
                    </a:gs>
                    <a:gs pos="100000">
                      <a:srgbClr val="FFFFFF"/>
                    </a:gs>
                  </a:gsLst>
                  <a:lin ang="5400000" scaled="0"/>
                </a:gradFill>
                <a:latin typeface="+mj-lt"/>
              </a:defRPr>
            </a:lvl1pPr>
          </a:lstStyle>
          <a:p>
            <a:pPr lvl="0"/>
            <a:r>
              <a:rPr lang="en-US" dirty="0" smtClean="0"/>
              <a:t>Click to edit Master text styles</a:t>
            </a:r>
          </a:p>
        </p:txBody>
      </p:sp>
      <p:sp>
        <p:nvSpPr>
          <p:cNvPr id="7" name="Rectangle 6"/>
          <p:cNvSpPr/>
          <p:nvPr userDrawn="1"/>
        </p:nvSpPr>
        <p:spPr bwMode="auto">
          <a:xfrm>
            <a:off x="56616" y="44515"/>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ctr" anchorCtr="0"/>
          <a:lstStyle/>
          <a:p>
            <a:pPr marL="613153" defTabSz="914367">
              <a:defRPr/>
            </a:pPr>
            <a:r>
              <a:rPr lang="en-US" sz="1372" dirty="0" smtClean="0">
                <a:solidFill>
                  <a:srgbClr val="505050"/>
                </a:solidFill>
                <a:latin typeface="Segoe UI Light"/>
                <a:ea typeface="ＭＳ Ｐゴシック" charset="0"/>
                <a:cs typeface="Verdana" charset="0"/>
              </a:rPr>
              <a:t>Microsoft</a:t>
            </a:r>
          </a:p>
          <a:p>
            <a:pPr marL="613153" defTabSz="914367">
              <a:defRPr/>
            </a:pPr>
            <a:r>
              <a:rPr lang="en-US" sz="1372" dirty="0" smtClean="0">
                <a:solidFill>
                  <a:srgbClr val="505050"/>
                </a:solidFill>
                <a:latin typeface="Segoe UI Light"/>
                <a:ea typeface="ＭＳ Ｐゴシック" charset="0"/>
                <a:cs typeface="Verdana" charset="0"/>
              </a:rPr>
              <a:t>Virtual </a:t>
            </a:r>
          </a:p>
          <a:p>
            <a:pPr marL="613153" defTabSz="914367">
              <a:defRPr/>
            </a:pPr>
            <a:r>
              <a:rPr lang="en-US" sz="1372" dirty="0" smtClean="0">
                <a:solidFill>
                  <a:srgbClr val="505050"/>
                </a:solidFill>
                <a:latin typeface="Segoe UI Light"/>
                <a:ea typeface="ＭＳ Ｐゴシック" charset="0"/>
                <a:cs typeface="Verdana" charset="0"/>
              </a:rPr>
              <a:t>Academy</a:t>
            </a:r>
            <a:endParaRPr lang="en-US" sz="1372" dirty="0">
              <a:solidFill>
                <a:srgbClr val="505050"/>
              </a:solidFill>
              <a:latin typeface="Segoe UI Light"/>
              <a:ea typeface="ＭＳ Ｐゴシック" charset="0"/>
              <a:cs typeface="Verdana" charset="0"/>
            </a:endParaRPr>
          </a:p>
        </p:txBody>
      </p:sp>
      <p:pic>
        <p:nvPicPr>
          <p:cNvPr id="8" name="Picture 7"/>
          <p:cNvPicPr>
            <a:picLocks noChangeAspect="1"/>
          </p:cNvPicPr>
          <p:nvPr userDrawn="1"/>
        </p:nvPicPr>
        <p:blipFill>
          <a:blip r:embed="rId3"/>
          <a:stretch>
            <a:fillRect/>
          </a:stretch>
        </p:blipFill>
        <p:spPr>
          <a:xfrm>
            <a:off x="90019" y="77546"/>
            <a:ext cx="637782" cy="673558"/>
          </a:xfrm>
          <a:prstGeom prst="rect">
            <a:avLst/>
          </a:prstGeom>
        </p:spPr>
      </p:pic>
    </p:spTree>
    <p:extLst>
      <p:ext uri="{BB962C8B-B14F-4D97-AF65-F5344CB8AC3E}">
        <p14:creationId xmlns:p14="http://schemas.microsoft.com/office/powerpoint/2010/main" val="3621989010"/>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9240" y="1287336"/>
            <a:ext cx="11655078" cy="20672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0" y="6019535"/>
            <a:ext cx="12182566" cy="829028"/>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b" anchorCtr="0"/>
          <a:lstStyle/>
          <a:p>
            <a:pPr algn="r" defTabSz="914367">
              <a:lnSpc>
                <a:spcPct val="90000"/>
              </a:lnSpc>
              <a:spcAft>
                <a:spcPts val="588"/>
              </a:spcAft>
              <a:defRPr/>
            </a:pPr>
            <a:endParaRPr lang="en-US" sz="1765"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56616" y="6066720"/>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ctr" anchorCtr="0"/>
          <a:lstStyle/>
          <a:p>
            <a:pPr marL="613153" defTabSz="914367">
              <a:defRPr/>
            </a:pPr>
            <a:r>
              <a:rPr lang="en-US" sz="1372" dirty="0" smtClean="0">
                <a:solidFill>
                  <a:srgbClr val="FFFFFF"/>
                </a:solidFill>
                <a:latin typeface="Segoe UI Light"/>
                <a:ea typeface="ＭＳ Ｐゴシック" charset="0"/>
                <a:cs typeface="Verdana" charset="0"/>
              </a:rPr>
              <a:t>Microsoft</a:t>
            </a:r>
          </a:p>
          <a:p>
            <a:pPr marL="613153" defTabSz="914367">
              <a:defRPr/>
            </a:pPr>
            <a:r>
              <a:rPr lang="en-US" sz="1372" dirty="0" smtClean="0">
                <a:solidFill>
                  <a:srgbClr val="FFFFFF"/>
                </a:solidFill>
                <a:latin typeface="Segoe UI Light"/>
                <a:ea typeface="ＭＳ Ｐゴシック" charset="0"/>
                <a:cs typeface="Verdana" charset="0"/>
              </a:rPr>
              <a:t>Virtual </a:t>
            </a:r>
          </a:p>
          <a:p>
            <a:pPr marL="613153" defTabSz="914367">
              <a:defRPr/>
            </a:pPr>
            <a:r>
              <a:rPr lang="en-US" sz="1372" dirty="0" smtClean="0">
                <a:solidFill>
                  <a:srgbClr val="FFFFFF"/>
                </a:solidFill>
                <a:latin typeface="Segoe UI Light"/>
                <a:ea typeface="ＭＳ Ｐゴシック" charset="0"/>
                <a:cs typeface="Verdana" charset="0"/>
              </a:rPr>
              <a:t>Academy</a:t>
            </a:r>
            <a:endParaRPr lang="en-US" sz="1372"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90019" y="6099751"/>
            <a:ext cx="637782" cy="67355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1273485" y="6600015"/>
            <a:ext cx="896793" cy="192168"/>
          </a:xfrm>
          <a:prstGeom prst="rect">
            <a:avLst/>
          </a:prstGeom>
        </p:spPr>
      </p:pic>
    </p:spTree>
    <p:extLst>
      <p:ext uri="{BB962C8B-B14F-4D97-AF65-F5344CB8AC3E}">
        <p14:creationId xmlns:p14="http://schemas.microsoft.com/office/powerpoint/2010/main" val="213209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9240" y="1287336"/>
            <a:ext cx="5737118" cy="2323778"/>
          </a:xfrm>
        </p:spPr>
        <p:txBody>
          <a:bodyPr/>
          <a:lstStyle>
            <a:lvl1pPr>
              <a:defRPr sz="3529"/>
            </a:lvl1pPr>
            <a:lvl2pPr>
              <a:defRPr sz="1961"/>
            </a:lvl2pPr>
            <a:lvl3pPr>
              <a:defRPr sz="1765"/>
            </a:lvl3pPr>
            <a:lvl4pPr>
              <a:defRPr sz="1568"/>
            </a:lvl4pPr>
            <a:lvl5pPr>
              <a:defRPr sz="156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0" y="6019535"/>
            <a:ext cx="12182566" cy="829028"/>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b" anchorCtr="0"/>
          <a:lstStyle/>
          <a:p>
            <a:pPr algn="r" defTabSz="914367">
              <a:lnSpc>
                <a:spcPct val="90000"/>
              </a:lnSpc>
              <a:spcAft>
                <a:spcPts val="588"/>
              </a:spcAft>
              <a:defRPr/>
            </a:pPr>
            <a:endParaRPr lang="en-US" sz="1765"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56616" y="6066720"/>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ctr" anchorCtr="0"/>
          <a:lstStyle/>
          <a:p>
            <a:pPr marL="613153" defTabSz="914367">
              <a:defRPr/>
            </a:pPr>
            <a:r>
              <a:rPr lang="en-US" sz="1372" dirty="0" smtClean="0">
                <a:solidFill>
                  <a:srgbClr val="FFFFFF"/>
                </a:solidFill>
                <a:latin typeface="Segoe UI Light"/>
                <a:ea typeface="ＭＳ Ｐゴシック" charset="0"/>
                <a:cs typeface="Verdana" charset="0"/>
              </a:rPr>
              <a:t>Microsoft</a:t>
            </a:r>
          </a:p>
          <a:p>
            <a:pPr marL="613153" defTabSz="914367">
              <a:defRPr/>
            </a:pPr>
            <a:r>
              <a:rPr lang="en-US" sz="1372" dirty="0" smtClean="0">
                <a:solidFill>
                  <a:srgbClr val="FFFFFF"/>
                </a:solidFill>
                <a:latin typeface="Segoe UI Light"/>
                <a:ea typeface="ＭＳ Ｐゴシック" charset="0"/>
                <a:cs typeface="Verdana" charset="0"/>
              </a:rPr>
              <a:t>Virtual </a:t>
            </a:r>
          </a:p>
          <a:p>
            <a:pPr marL="613153" defTabSz="914367">
              <a:defRPr/>
            </a:pPr>
            <a:r>
              <a:rPr lang="en-US" sz="1372" dirty="0" smtClean="0">
                <a:solidFill>
                  <a:srgbClr val="FFFFFF"/>
                </a:solidFill>
                <a:latin typeface="Segoe UI Light"/>
                <a:ea typeface="ＭＳ Ｐゴシック" charset="0"/>
                <a:cs typeface="Verdana" charset="0"/>
              </a:rPr>
              <a:t>Academy</a:t>
            </a:r>
            <a:endParaRPr lang="en-US" sz="1372"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90019" y="6099751"/>
            <a:ext cx="637782" cy="67355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1273485" y="6600015"/>
            <a:ext cx="896793" cy="192168"/>
          </a:xfrm>
          <a:prstGeom prst="rect">
            <a:avLst/>
          </a:prstGeom>
        </p:spPr>
      </p:pic>
      <p:sp>
        <p:nvSpPr>
          <p:cNvPr id="8" name="Content Placeholder 5"/>
          <p:cNvSpPr>
            <a:spLocks noGrp="1"/>
          </p:cNvSpPr>
          <p:nvPr>
            <p:ph sz="quarter" idx="11"/>
          </p:nvPr>
        </p:nvSpPr>
        <p:spPr>
          <a:xfrm>
            <a:off x="6184429" y="1287336"/>
            <a:ext cx="5737118" cy="2323778"/>
          </a:xfrm>
        </p:spPr>
        <p:txBody>
          <a:bodyPr/>
          <a:lstStyle>
            <a:lvl1pPr>
              <a:defRPr sz="3529"/>
            </a:lvl1pPr>
            <a:lvl2pPr>
              <a:defRPr sz="1961"/>
            </a:lvl2pPr>
            <a:lvl3pPr>
              <a:defRPr sz="1765"/>
            </a:lvl3pPr>
            <a:lvl4pPr>
              <a:defRPr sz="1568"/>
            </a:lvl4pPr>
            <a:lvl5pPr>
              <a:defRPr sz="156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6238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49769" y="471625"/>
            <a:ext cx="1702585" cy="3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1104" y="3877271"/>
            <a:ext cx="6273418" cy="1794661"/>
          </a:xfrm>
          <a:noFill/>
        </p:spPr>
        <p:txBody>
          <a:bodyPr tIns="109728"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69303" y="2075840"/>
            <a:ext cx="9860610" cy="1801436"/>
          </a:xfrm>
          <a:noFill/>
        </p:spPr>
        <p:txBody>
          <a:bodyPr anchorCtr="0"/>
          <a:lstStyle>
            <a:lvl1pPr>
              <a:defRPr sz="5882" spc="-98" baseline="0">
                <a:gradFill>
                  <a:gsLst>
                    <a:gs pos="3333">
                      <a:schemeClr val="tx2"/>
                    </a:gs>
                    <a:gs pos="39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073335576"/>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78974" y="1545619"/>
            <a:ext cx="8964248" cy="3586208"/>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49769" y="471625"/>
            <a:ext cx="1702585" cy="3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302" y="2081644"/>
            <a:ext cx="8964185" cy="1795633"/>
          </a:xfrm>
          <a:noFill/>
        </p:spPr>
        <p:txBody>
          <a:bodyPr anchorCtr="0"/>
          <a:lstStyle>
            <a:lvl1pPr>
              <a:defRPr sz="5882" spc="-98"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76682" y="3697963"/>
            <a:ext cx="8964185" cy="1793105"/>
          </a:xfrm>
          <a:noFill/>
        </p:spPr>
        <p:txBody>
          <a:bodyPr tIns="109728" bIns="109728">
            <a:noAutofit/>
          </a:bodyPr>
          <a:lstStyle>
            <a:lvl1pPr marL="0" indent="0">
              <a:spcBef>
                <a:spcPts val="0"/>
              </a:spcBef>
              <a:buNone/>
              <a:defRPr sz="3529"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394278356"/>
      </p:ext>
    </p:extLst>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8336818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80BF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9589234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95742155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3.xml"/><Relationship Id="rId3" Type="http://schemas.openxmlformats.org/officeDocument/2006/relationships/slideLayout" Target="../slideLayouts/slideLayout77.xml"/><Relationship Id="rId21" Type="http://schemas.openxmlformats.org/officeDocument/2006/relationships/image" Target="../media/image12.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image" Target="../media/image11.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image" Target="../media/image10.pn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theme" Target="../theme/theme4.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3"/>
            <a:ext cx="11655079"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239" y="1189178"/>
            <a:ext cx="11653523" cy="1749069"/>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847566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 id="2147484110" r:id="rId18"/>
    <p:sldLayoutId id="2147484111" r:id="rId19"/>
    <p:sldLayoutId id="2147484112" r:id="rId20"/>
    <p:sldLayoutId id="2147484113" r:id="rId21"/>
    <p:sldLayoutId id="2147484114" r:id="rId22"/>
    <p:sldLayoutId id="2147484115" r:id="rId23"/>
    <p:sldLayoutId id="2147484116" r:id="rId24"/>
    <p:sldLayoutId id="2147484117" r:id="rId25"/>
    <p:sldLayoutId id="2147484118" r:id="rId26"/>
    <p:sldLayoutId id="2147484119" r:id="rId27"/>
    <p:sldLayoutId id="2147484120" r:id="rId28"/>
    <p:sldLayoutId id="2147484121" r:id="rId29"/>
    <p:sldLayoutId id="2147484122" r:id="rId30"/>
    <p:sldLayoutId id="2147484123" r:id="rId31"/>
    <p:sldLayoutId id="2147484124" r:id="rId32"/>
    <p:sldLayoutId id="2147484125" r:id="rId33"/>
    <p:sldLayoutId id="2147484126" r:id="rId34"/>
    <p:sldLayoutId id="2147484127" r:id="rId35"/>
    <p:sldLayoutId id="2147484128" r:id="rId36"/>
    <p:sldLayoutId id="2147484129" r:id="rId37"/>
  </p:sldLayoutIdLst>
  <p:transition>
    <p:fade/>
  </p:transition>
  <p:timing>
    <p:tnLst>
      <p:par>
        <p:cTn id="1" dur="indefinite" restart="never" nodeType="tmRoot"/>
      </p:par>
    </p:tnLst>
  </p:timing>
  <p:txStyles>
    <p:titleStyle>
      <a:lvl1pPr algn="l" defTabSz="685199" rtl="0" fontAlgn="base">
        <a:lnSpc>
          <a:spcPct val="90000"/>
        </a:lnSpc>
        <a:spcBef>
          <a:spcPct val="0"/>
        </a:spcBef>
        <a:spcAft>
          <a:spcPct val="0"/>
        </a:spcAft>
        <a:defRPr lang="en-US" sz="3971" kern="1200" spc="-75" dirty="0">
          <a:ln w="3175">
            <a:noFill/>
          </a:ln>
          <a:gradFill>
            <a:gsLst>
              <a:gs pos="1250">
                <a:schemeClr val="tx1"/>
              </a:gs>
              <a:gs pos="100000">
                <a:schemeClr val="tx1"/>
              </a:gs>
            </a:gsLst>
            <a:lin ang="5400000" scaled="0"/>
          </a:gradFill>
          <a:latin typeface="+mj-lt"/>
          <a:ea typeface="MS PGothic" panose="020B0600070205080204" pitchFamily="34" charset="-128"/>
          <a:cs typeface="Segoe UI" pitchFamily="34" charset="0"/>
        </a:defRPr>
      </a:lvl1pPr>
      <a:lvl2pPr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2pPr>
      <a:lvl3pPr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3pPr>
      <a:lvl4pPr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4pPr>
      <a:lvl5pPr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5pPr>
      <a:lvl6pPr marL="336179"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6pPr>
      <a:lvl7pPr marL="672358"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7pPr>
      <a:lvl8pPr marL="1008537"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8pPr>
      <a:lvl9pPr marL="1344717"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9pPr>
    </p:titleStyle>
    <p:bodyStyle>
      <a:lvl1pPr marL="252134" indent="-252134" algn="l" defTabSz="685199" rtl="0" fontAlgn="base">
        <a:lnSpc>
          <a:spcPct val="90000"/>
        </a:lnSpc>
        <a:spcBef>
          <a:spcPct val="20000"/>
        </a:spcBef>
        <a:spcAft>
          <a:spcPct val="0"/>
        </a:spcAft>
        <a:buSzPct val="90000"/>
        <a:buFont typeface="Arial" panose="020B0604020202020204" pitchFamily="34" charset="0"/>
        <a:buChar char="•"/>
        <a:defRPr sz="2941" kern="1200">
          <a:gradFill>
            <a:gsLst>
              <a:gs pos="1250">
                <a:schemeClr val="tx1"/>
              </a:gs>
              <a:gs pos="100000">
                <a:schemeClr val="tx1"/>
              </a:gs>
            </a:gsLst>
            <a:lin ang="5400000" scaled="0"/>
          </a:gradFill>
          <a:latin typeface="+mj-lt"/>
          <a:ea typeface="MS PGothic" panose="020B0600070205080204" pitchFamily="34" charset="-128"/>
          <a:cs typeface="+mn-cs"/>
        </a:defRPr>
      </a:lvl1pPr>
      <a:lvl2pPr marL="429562" indent="-177428" algn="l" defTabSz="685199" rtl="0" fontAlgn="base">
        <a:lnSpc>
          <a:spcPct val="90000"/>
        </a:lnSpc>
        <a:spcBef>
          <a:spcPct val="20000"/>
        </a:spcBef>
        <a:spcAft>
          <a:spcPct val="0"/>
        </a:spcAft>
        <a:buSzPct val="90000"/>
        <a:buFont typeface="Arial" panose="020B0604020202020204" pitchFamily="34" charset="0"/>
        <a:buChar char="•"/>
        <a:defRPr sz="1765" kern="1200">
          <a:gradFill>
            <a:gsLst>
              <a:gs pos="1250">
                <a:schemeClr val="tx1"/>
              </a:gs>
              <a:gs pos="100000">
                <a:schemeClr val="tx1"/>
              </a:gs>
            </a:gsLst>
            <a:lin ang="5400000" scaled="0"/>
          </a:gradFill>
          <a:latin typeface="+mn-lt"/>
          <a:ea typeface="MS PGothic" panose="020B0600070205080204" pitchFamily="34" charset="-128"/>
          <a:cs typeface="+mn-cs"/>
        </a:defRPr>
      </a:lvl2pPr>
      <a:lvl3pPr marL="588314" indent="-168090" algn="l" defTabSz="685199" rtl="0" fontAlgn="base">
        <a:lnSpc>
          <a:spcPct val="90000"/>
        </a:lnSpc>
        <a:spcBef>
          <a:spcPct val="20000"/>
        </a:spcBef>
        <a:spcAft>
          <a:spcPct val="0"/>
        </a:spcAft>
        <a:buSzPct val="90000"/>
        <a:buFont typeface="Arial" panose="020B0604020202020204" pitchFamily="34" charset="0"/>
        <a:buChar char="•"/>
        <a:defRPr sz="1471" kern="1200">
          <a:gradFill>
            <a:gsLst>
              <a:gs pos="1250">
                <a:schemeClr val="tx1"/>
              </a:gs>
              <a:gs pos="100000">
                <a:schemeClr val="tx1"/>
              </a:gs>
            </a:gsLst>
            <a:lin ang="5400000" scaled="0"/>
          </a:gradFill>
          <a:latin typeface="+mn-lt"/>
          <a:ea typeface="MS PGothic" panose="020B0600070205080204" pitchFamily="34" charset="-128"/>
          <a:cs typeface="+mn-cs"/>
        </a:defRPr>
      </a:lvl3pPr>
      <a:lvl4pPr marL="756403" indent="-168090" algn="l" defTabSz="685199"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4pPr>
      <a:lvl5pPr marL="924493" indent="-168090" algn="l" defTabSz="685199"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3"/>
            <a:ext cx="11655079"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239" y="1189178"/>
            <a:ext cx="11653523" cy="1749069"/>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1451730"/>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 id="2147484148" r:id="rId18"/>
    <p:sldLayoutId id="2147484149" r:id="rId19"/>
    <p:sldLayoutId id="2147484150" r:id="rId20"/>
    <p:sldLayoutId id="2147484151" r:id="rId21"/>
    <p:sldLayoutId id="2147484152" r:id="rId22"/>
    <p:sldLayoutId id="2147484153" r:id="rId23"/>
    <p:sldLayoutId id="2147484154" r:id="rId24"/>
    <p:sldLayoutId id="2147484155" r:id="rId25"/>
    <p:sldLayoutId id="2147484156" r:id="rId26"/>
    <p:sldLayoutId id="2147484157" r:id="rId27"/>
    <p:sldLayoutId id="2147484158" r:id="rId28"/>
    <p:sldLayoutId id="2147484159" r:id="rId29"/>
    <p:sldLayoutId id="2147484160" r:id="rId30"/>
    <p:sldLayoutId id="2147484161" r:id="rId31"/>
    <p:sldLayoutId id="2147484162" r:id="rId32"/>
    <p:sldLayoutId id="2147484163" r:id="rId33"/>
    <p:sldLayoutId id="2147484164" r:id="rId34"/>
    <p:sldLayoutId id="2147484165" r:id="rId35"/>
    <p:sldLayoutId id="2147484166" r:id="rId36"/>
    <p:sldLayoutId id="2147484167" r:id="rId37"/>
  </p:sldLayoutIdLst>
  <p:transition>
    <p:fade/>
  </p:transition>
  <p:timing>
    <p:tnLst>
      <p:par>
        <p:cTn id="1" dur="indefinite" restart="never" nodeType="tmRoot"/>
      </p:par>
    </p:tnLst>
  </p:timing>
  <p:txStyles>
    <p:titleStyle>
      <a:lvl1pPr algn="l" defTabSz="685199" rtl="0" fontAlgn="base">
        <a:lnSpc>
          <a:spcPct val="90000"/>
        </a:lnSpc>
        <a:spcBef>
          <a:spcPct val="0"/>
        </a:spcBef>
        <a:spcAft>
          <a:spcPct val="0"/>
        </a:spcAft>
        <a:defRPr lang="en-US" sz="3971" kern="1200" spc="-75" dirty="0">
          <a:ln w="3175">
            <a:noFill/>
          </a:ln>
          <a:gradFill>
            <a:gsLst>
              <a:gs pos="1250">
                <a:schemeClr val="tx1"/>
              </a:gs>
              <a:gs pos="100000">
                <a:schemeClr val="tx1"/>
              </a:gs>
            </a:gsLst>
            <a:lin ang="5400000" scaled="0"/>
          </a:gradFill>
          <a:latin typeface="+mj-lt"/>
          <a:ea typeface="MS PGothic" panose="020B0600070205080204" pitchFamily="34" charset="-128"/>
          <a:cs typeface="Segoe UI" pitchFamily="34" charset="0"/>
        </a:defRPr>
      </a:lvl1pPr>
      <a:lvl2pPr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2pPr>
      <a:lvl3pPr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3pPr>
      <a:lvl4pPr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4pPr>
      <a:lvl5pPr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5pPr>
      <a:lvl6pPr marL="336179"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6pPr>
      <a:lvl7pPr marL="672358"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7pPr>
      <a:lvl8pPr marL="1008537"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8pPr>
      <a:lvl9pPr marL="1344717" algn="l" defTabSz="685199" rtl="0" fontAlgn="base">
        <a:lnSpc>
          <a:spcPct val="90000"/>
        </a:lnSpc>
        <a:spcBef>
          <a:spcPct val="0"/>
        </a:spcBef>
        <a:spcAft>
          <a:spcPct val="0"/>
        </a:spcAft>
        <a:defRPr sz="3971">
          <a:solidFill>
            <a:schemeClr val="tx1"/>
          </a:solidFill>
          <a:latin typeface="Segoe UI Light" panose="020B0502040204020203" pitchFamily="34" charset="0"/>
          <a:ea typeface="MS PGothic" panose="020B0600070205080204" pitchFamily="34" charset="-128"/>
        </a:defRPr>
      </a:lvl9pPr>
    </p:titleStyle>
    <p:bodyStyle>
      <a:lvl1pPr marL="252134" indent="-252134" algn="l" defTabSz="685199" rtl="0" fontAlgn="base">
        <a:lnSpc>
          <a:spcPct val="90000"/>
        </a:lnSpc>
        <a:spcBef>
          <a:spcPct val="20000"/>
        </a:spcBef>
        <a:spcAft>
          <a:spcPct val="0"/>
        </a:spcAft>
        <a:buSzPct val="90000"/>
        <a:buFont typeface="Arial" panose="020B0604020202020204" pitchFamily="34" charset="0"/>
        <a:buChar char="•"/>
        <a:defRPr sz="2941" kern="1200">
          <a:gradFill>
            <a:gsLst>
              <a:gs pos="1250">
                <a:schemeClr val="tx1"/>
              </a:gs>
              <a:gs pos="100000">
                <a:schemeClr val="tx1"/>
              </a:gs>
            </a:gsLst>
            <a:lin ang="5400000" scaled="0"/>
          </a:gradFill>
          <a:latin typeface="+mj-lt"/>
          <a:ea typeface="MS PGothic" panose="020B0600070205080204" pitchFamily="34" charset="-128"/>
          <a:cs typeface="+mn-cs"/>
        </a:defRPr>
      </a:lvl1pPr>
      <a:lvl2pPr marL="429562" indent="-177428" algn="l" defTabSz="685199" rtl="0" fontAlgn="base">
        <a:lnSpc>
          <a:spcPct val="90000"/>
        </a:lnSpc>
        <a:spcBef>
          <a:spcPct val="20000"/>
        </a:spcBef>
        <a:spcAft>
          <a:spcPct val="0"/>
        </a:spcAft>
        <a:buSzPct val="90000"/>
        <a:buFont typeface="Arial" panose="020B0604020202020204" pitchFamily="34" charset="0"/>
        <a:buChar char="•"/>
        <a:defRPr sz="1765" kern="1200">
          <a:gradFill>
            <a:gsLst>
              <a:gs pos="1250">
                <a:schemeClr val="tx1"/>
              </a:gs>
              <a:gs pos="100000">
                <a:schemeClr val="tx1"/>
              </a:gs>
            </a:gsLst>
            <a:lin ang="5400000" scaled="0"/>
          </a:gradFill>
          <a:latin typeface="+mn-lt"/>
          <a:ea typeface="MS PGothic" panose="020B0600070205080204" pitchFamily="34" charset="-128"/>
          <a:cs typeface="+mn-cs"/>
        </a:defRPr>
      </a:lvl2pPr>
      <a:lvl3pPr marL="588314" indent="-168090" algn="l" defTabSz="685199" rtl="0" fontAlgn="base">
        <a:lnSpc>
          <a:spcPct val="90000"/>
        </a:lnSpc>
        <a:spcBef>
          <a:spcPct val="20000"/>
        </a:spcBef>
        <a:spcAft>
          <a:spcPct val="0"/>
        </a:spcAft>
        <a:buSzPct val="90000"/>
        <a:buFont typeface="Arial" panose="020B0604020202020204" pitchFamily="34" charset="0"/>
        <a:buChar char="•"/>
        <a:defRPr sz="1471" kern="1200">
          <a:gradFill>
            <a:gsLst>
              <a:gs pos="1250">
                <a:schemeClr val="tx1"/>
              </a:gs>
              <a:gs pos="100000">
                <a:schemeClr val="tx1"/>
              </a:gs>
            </a:gsLst>
            <a:lin ang="5400000" scaled="0"/>
          </a:gradFill>
          <a:latin typeface="+mn-lt"/>
          <a:ea typeface="MS PGothic" panose="020B0600070205080204" pitchFamily="34" charset="-128"/>
          <a:cs typeface="+mn-cs"/>
        </a:defRPr>
      </a:lvl3pPr>
      <a:lvl4pPr marL="756403" indent="-168090" algn="l" defTabSz="685199"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4pPr>
      <a:lvl5pPr marL="924493" indent="-168090" algn="l" defTabSz="685199"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274FB6F-0A3B-4CA0-AA10-157AC6B12740}" type="datetimeFigureOut">
              <a:rPr lang="en-US" smtClean="0"/>
              <a:t>22-Sep-16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5238EBF-0A6E-41F3-8392-3BD824D6DD8E}" type="slidenum">
              <a:rPr lang="en-US" smtClean="0"/>
              <a:t>‹#›</a:t>
            </a:fld>
            <a:endParaRPr lang="en-US" dirty="0"/>
          </a:p>
        </p:txBody>
      </p:sp>
    </p:spTree>
    <p:extLst>
      <p:ext uri="{BB962C8B-B14F-4D97-AF65-F5344CB8AC3E}">
        <p14:creationId xmlns:p14="http://schemas.microsoft.com/office/powerpoint/2010/main" val="1872246368"/>
      </p:ext>
    </p:extLst>
  </p:cSld>
  <p:clrMap bg1="dk1" tx1="lt1" bg2="dk2" tx2="lt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 id="21474841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078"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239" y="1189177"/>
            <a:ext cx="11653523" cy="2051485"/>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9952825"/>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 id="2147484202" r:id="rId15"/>
    <p:sldLayoutId id="2147484203" r:id="rId16"/>
    <p:sldLayoutId id="2147484204" r:id="rId17"/>
    <p:sldLayoutId id="2147484205" r:id="rId18"/>
    <p:sldLayoutId id="2147484206" r:id="rId19"/>
    <p:sldLayoutId id="2147484207" r:id="rId20"/>
    <p:sldLayoutId id="2147484208" r:id="rId21"/>
    <p:sldLayoutId id="2147484209" r:id="rId22"/>
    <p:sldLayoutId id="2147484210" r:id="rId23"/>
    <p:sldLayoutId id="2147484211" r:id="rId24"/>
    <p:sldLayoutId id="2147484212" r:id="rId25"/>
    <p:sldLayoutId id="2147484213" r:id="rId26"/>
    <p:sldLayoutId id="2147484214" r:id="rId27"/>
    <p:sldLayoutId id="2147484215" r:id="rId28"/>
    <p:sldLayoutId id="2147484216" r:id="rId29"/>
    <p:sldLayoutId id="2147484217" r:id="rId30"/>
    <p:sldLayoutId id="2147484218" r:id="rId31"/>
    <p:sldLayoutId id="2147484219" r:id="rId32"/>
    <p:sldLayoutId id="2147484220" r:id="rId33"/>
    <p:sldLayoutId id="2147484221" r:id="rId34"/>
    <p:sldLayoutId id="2147484222" r:id="rId35"/>
    <p:sldLayoutId id="2147484223" r:id="rId36"/>
    <p:sldLayoutId id="2147484224" r:id="rId37"/>
  </p:sldLayoutIdLst>
  <p:transition>
    <p:fade/>
  </p:transition>
  <p:timing>
    <p:tnLst>
      <p:par>
        <p:cTn id="1" dur="indefinite" restart="never" nodeType="tmRoot"/>
      </p:par>
    </p:tnLst>
  </p:timing>
  <p:txStyles>
    <p:titleStyle>
      <a:lvl1pPr algn="l" defTabSz="913505" rtl="0" fontAlgn="base">
        <a:lnSpc>
          <a:spcPct val="90000"/>
        </a:lnSpc>
        <a:spcBef>
          <a:spcPct val="0"/>
        </a:spcBef>
        <a:spcAft>
          <a:spcPct val="0"/>
        </a:spcAft>
        <a:defRPr lang="en-US" sz="5294" kern="1200" spc="-100" dirty="0">
          <a:ln w="3175">
            <a:noFill/>
          </a:ln>
          <a:gradFill>
            <a:gsLst>
              <a:gs pos="1250">
                <a:schemeClr val="tx1"/>
              </a:gs>
              <a:gs pos="100000">
                <a:schemeClr val="tx1"/>
              </a:gs>
            </a:gsLst>
            <a:lin ang="5400000" scaled="0"/>
          </a:gradFill>
          <a:latin typeface="+mj-lt"/>
          <a:ea typeface="MS PGothic" panose="020B0600070205080204" pitchFamily="34" charset="-128"/>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2pPr>
      <a:lvl3pPr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3pPr>
      <a:lvl4pPr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4pPr>
      <a:lvl5pPr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5pPr>
      <a:lvl6pPr marL="448193"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6pPr>
      <a:lvl7pPr marL="896386"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7pPr>
      <a:lvl8pPr marL="1344579"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8pPr>
      <a:lvl9pPr marL="1792773"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9pPr>
    </p:titleStyle>
    <p:bodyStyle>
      <a:lvl1pPr marL="336145" indent="-336145" algn="l" defTabSz="913505" rtl="0" fontAlgn="base">
        <a:lnSpc>
          <a:spcPct val="90000"/>
        </a:lnSpc>
        <a:spcBef>
          <a:spcPct val="20000"/>
        </a:spcBef>
        <a:spcAft>
          <a:spcPct val="0"/>
        </a:spcAft>
        <a:buSzPct val="90000"/>
        <a:buFont typeface="Arial" panose="020B0604020202020204" pitchFamily="34" charset="0"/>
        <a:buChar char="•"/>
        <a:defRPr sz="3921" kern="1200">
          <a:gradFill>
            <a:gsLst>
              <a:gs pos="1250">
                <a:schemeClr val="tx1"/>
              </a:gs>
              <a:gs pos="100000">
                <a:schemeClr val="tx1"/>
              </a:gs>
            </a:gsLst>
            <a:lin ang="5400000" scaled="0"/>
          </a:gradFill>
          <a:latin typeface="+mj-lt"/>
          <a:ea typeface="MS PGothic" panose="020B0600070205080204" pitchFamily="34" charset="-128"/>
          <a:cs typeface="+mn-cs"/>
        </a:defRPr>
      </a:lvl1pPr>
      <a:lvl2pPr marL="572691" indent="-236546" algn="l" defTabSz="913505" rtl="0" fontAlgn="base">
        <a:lnSpc>
          <a:spcPct val="90000"/>
        </a:lnSpc>
        <a:spcBef>
          <a:spcPct val="20000"/>
        </a:spcBef>
        <a:spcAft>
          <a:spcPct val="0"/>
        </a:spcAft>
        <a:buSzPct val="90000"/>
        <a:buFont typeface="Arial" panose="020B0604020202020204" pitchFamily="34" charset="0"/>
        <a:buChar char="•"/>
        <a:defRPr sz="2353" kern="1200">
          <a:gradFill>
            <a:gsLst>
              <a:gs pos="1250">
                <a:schemeClr val="tx1"/>
              </a:gs>
              <a:gs pos="100000">
                <a:schemeClr val="tx1"/>
              </a:gs>
            </a:gsLst>
            <a:lin ang="5400000" scaled="0"/>
          </a:gradFill>
          <a:latin typeface="+mn-lt"/>
          <a:ea typeface="MS PGothic" panose="020B0600070205080204" pitchFamily="34" charset="-128"/>
          <a:cs typeface="+mn-cs"/>
        </a:defRPr>
      </a:lvl2pPr>
      <a:lvl3pPr marL="784338" indent="-224097" algn="l" defTabSz="913505" rtl="0" fontAlgn="base">
        <a:lnSpc>
          <a:spcPct val="90000"/>
        </a:lnSpc>
        <a:spcBef>
          <a:spcPct val="20000"/>
        </a:spcBef>
        <a:spcAft>
          <a:spcPct val="0"/>
        </a:spcAft>
        <a:buSzPct val="90000"/>
        <a:buFont typeface="Arial" panose="020B0604020202020204" pitchFamily="34" charset="0"/>
        <a:buChar char="•"/>
        <a:defRPr sz="1961" kern="1200">
          <a:gradFill>
            <a:gsLst>
              <a:gs pos="1250">
                <a:schemeClr val="tx1"/>
              </a:gs>
              <a:gs pos="100000">
                <a:schemeClr val="tx1"/>
              </a:gs>
            </a:gsLst>
            <a:lin ang="5400000" scaled="0"/>
          </a:gradFill>
          <a:latin typeface="+mn-lt"/>
          <a:ea typeface="MS PGothic" panose="020B0600070205080204" pitchFamily="34" charset="-128"/>
          <a:cs typeface="+mn-cs"/>
        </a:defRPr>
      </a:lvl3pPr>
      <a:lvl4pPr marL="1008435" indent="-224097" algn="l" defTabSz="913505"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4pPr>
      <a:lvl5pPr marL="1232531" indent="-224097" algn="l" defTabSz="913505"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sanjar@Hotmail.com" TargetMode="External"/><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6.xml"/><Relationship Id="rId5" Type="http://schemas.openxmlformats.org/officeDocument/2006/relationships/image" Target="../media/image23.emf"/><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6.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76.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76.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Data_link_layer" TargetMode="External"/><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hyperlink" Target="http://searchmobilecomputing.techtarget.com/definition/memory" TargetMode="External"/><Relationship Id="rId2" Type="http://schemas.openxmlformats.org/officeDocument/2006/relationships/hyperlink" Target="http://searchcio-midmarket.techtarget.com/definition/processor" TargetMode="Externa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emf"/><Relationship Id="rId1" Type="http://schemas.openxmlformats.org/officeDocument/2006/relationships/slideLayout" Target="../slideLayouts/slideLayout76.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066800"/>
            <a:ext cx="8382000" cy="1600200"/>
          </a:xfrm>
        </p:spPr>
        <p:txBody>
          <a:bodyPr>
            <a:normAutofit fontScale="90000"/>
          </a:bodyPr>
          <a:lstStyle/>
          <a:p>
            <a:pPr algn="ctr"/>
            <a:r>
              <a:rPr lang="en-US" sz="3800" dirty="0">
                <a:cs typeface="Segoe UI" panose="020B0502040204020203" pitchFamily="34" charset="0"/>
              </a:rPr>
              <a:t>Microsoft Windows Server Hyper V</a:t>
            </a:r>
            <a:br>
              <a:rPr lang="en-US" sz="3800" dirty="0">
                <a:cs typeface="Segoe UI" panose="020B0502040204020203" pitchFamily="34" charset="0"/>
              </a:rPr>
            </a:br>
            <a:r>
              <a:rPr lang="en-US" sz="3800" dirty="0">
                <a:cs typeface="Segoe UI" panose="020B0502040204020203" pitchFamily="34" charset="0"/>
              </a:rPr>
              <a:t>Overview</a:t>
            </a:r>
            <a:br>
              <a:rPr lang="en-US" sz="3800" dirty="0">
                <a:cs typeface="Segoe UI" panose="020B0502040204020203" pitchFamily="34" charset="0"/>
              </a:rPr>
            </a:br>
            <a:r>
              <a:rPr lang="en-US" sz="3800" dirty="0">
                <a:cs typeface="Segoe UI" panose="020B0502040204020203" pitchFamily="34" charset="0"/>
              </a:rPr>
              <a:t>	</a:t>
            </a:r>
            <a:endParaRPr lang="en-US" sz="2000" b="1" dirty="0"/>
          </a:p>
        </p:txBody>
      </p:sp>
      <p:sp>
        <p:nvSpPr>
          <p:cNvPr id="5" name="Rectangle 4"/>
          <p:cNvSpPr/>
          <p:nvPr/>
        </p:nvSpPr>
        <p:spPr>
          <a:xfrm>
            <a:off x="5562600" y="4572000"/>
            <a:ext cx="5280404" cy="769441"/>
          </a:xfrm>
          <a:prstGeom prst="rect">
            <a:avLst/>
          </a:prstGeom>
        </p:spPr>
        <p:txBody>
          <a:bodyPr wrap="square">
            <a:spAutoFit/>
          </a:bodyPr>
          <a:lstStyle/>
          <a:p>
            <a:r>
              <a:rPr lang="en-US" sz="2200" dirty="0" smtClean="0">
                <a:latin typeface="+mj-lt"/>
                <a:cs typeface="Segoe UI" panose="020B0502040204020203" pitchFamily="34" charset="0"/>
              </a:rPr>
              <a:t>Author</a:t>
            </a:r>
            <a:r>
              <a:rPr lang="en-US" sz="2200" dirty="0" smtClean="0">
                <a:latin typeface="+mj-lt"/>
                <a:cs typeface="Segoe UI" panose="020B0502040204020203" pitchFamily="34" charset="0"/>
              </a:rPr>
              <a:t>: </a:t>
            </a:r>
            <a:r>
              <a:rPr lang="en-US" sz="2200" dirty="0">
                <a:latin typeface="+mj-lt"/>
                <a:cs typeface="Segoe UI" panose="020B0502040204020203" pitchFamily="34" charset="0"/>
              </a:rPr>
              <a:t>Aboobakar Sanjar</a:t>
            </a:r>
          </a:p>
          <a:p>
            <a:r>
              <a:rPr lang="en-US" sz="2200" dirty="0" smtClean="0">
                <a:latin typeface="+mj-lt"/>
                <a:cs typeface="Segoe UI" panose="020B0502040204020203" pitchFamily="34" charset="0"/>
              </a:rPr>
              <a:t> </a:t>
            </a:r>
            <a:r>
              <a:rPr lang="en-US" sz="2200" dirty="0" smtClean="0">
                <a:latin typeface="+mj-lt"/>
                <a:cs typeface="Segoe UI" panose="020B0502040204020203" pitchFamily="34" charset="0"/>
                <a:hlinkClick r:id="rId2"/>
              </a:rPr>
              <a:t>a.sanjar@Hotmail.com</a:t>
            </a:r>
            <a:r>
              <a:rPr lang="en-US" sz="2200" dirty="0" smtClean="0">
                <a:latin typeface="+mj-lt"/>
                <a:cs typeface="Segoe UI" panose="020B0502040204020203" pitchFamily="34" charset="0"/>
              </a:rPr>
              <a:t>  </a:t>
            </a:r>
            <a:endParaRPr lang="en-US" sz="2200" dirty="0">
              <a:latin typeface="+mj-lt"/>
              <a:cs typeface="Segoe UI" panose="020B0502040204020203" pitchFamily="34" charset="0"/>
            </a:endParaRPr>
          </a:p>
        </p:txBody>
      </p:sp>
    </p:spTree>
    <p:extLst>
      <p:ext uri="{BB962C8B-B14F-4D97-AF65-F5344CB8AC3E}">
        <p14:creationId xmlns:p14="http://schemas.microsoft.com/office/powerpoint/2010/main" val="2259530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2012 Scalability</a:t>
            </a:r>
            <a:endParaRPr lang="en-US" dirty="0"/>
          </a:p>
        </p:txBody>
      </p:sp>
      <p:pic>
        <p:nvPicPr>
          <p:cNvPr id="5" name="Picture 4"/>
          <p:cNvPicPr>
            <a:picLocks noChangeAspect="1"/>
          </p:cNvPicPr>
          <p:nvPr/>
        </p:nvPicPr>
        <p:blipFill>
          <a:blip r:embed="rId2"/>
          <a:stretch>
            <a:fillRect/>
          </a:stretch>
        </p:blipFill>
        <p:spPr>
          <a:xfrm>
            <a:off x="1997763" y="4807731"/>
            <a:ext cx="2620706" cy="570666"/>
          </a:xfrm>
          <a:prstGeom prst="rect">
            <a:avLst/>
          </a:prstGeom>
        </p:spPr>
      </p:pic>
      <p:pic>
        <p:nvPicPr>
          <p:cNvPr id="6" name="Picture 5"/>
          <p:cNvPicPr>
            <a:picLocks noChangeAspect="1"/>
          </p:cNvPicPr>
          <p:nvPr/>
        </p:nvPicPr>
        <p:blipFill>
          <a:blip r:embed="rId3"/>
          <a:stretch>
            <a:fillRect/>
          </a:stretch>
        </p:blipFill>
        <p:spPr>
          <a:xfrm>
            <a:off x="2000314" y="4034470"/>
            <a:ext cx="700638" cy="654199"/>
          </a:xfrm>
          <a:prstGeom prst="rect">
            <a:avLst/>
          </a:prstGeom>
        </p:spPr>
      </p:pic>
      <p:pic>
        <p:nvPicPr>
          <p:cNvPr id="7" name="Picture 6"/>
          <p:cNvPicPr>
            <a:picLocks noChangeAspect="1"/>
          </p:cNvPicPr>
          <p:nvPr/>
        </p:nvPicPr>
        <p:blipFill>
          <a:blip r:embed="rId3"/>
          <a:stretch>
            <a:fillRect/>
          </a:stretch>
        </p:blipFill>
        <p:spPr>
          <a:xfrm>
            <a:off x="2010687" y="3563267"/>
            <a:ext cx="700638" cy="654199"/>
          </a:xfrm>
          <a:prstGeom prst="rect">
            <a:avLst/>
          </a:prstGeom>
        </p:spPr>
      </p:pic>
      <p:pic>
        <p:nvPicPr>
          <p:cNvPr id="8" name="Picture 7"/>
          <p:cNvPicPr>
            <a:picLocks noChangeAspect="1"/>
          </p:cNvPicPr>
          <p:nvPr/>
        </p:nvPicPr>
        <p:blipFill>
          <a:blip r:embed="rId3"/>
          <a:stretch>
            <a:fillRect/>
          </a:stretch>
        </p:blipFill>
        <p:spPr>
          <a:xfrm>
            <a:off x="2691033" y="4066093"/>
            <a:ext cx="700638" cy="654199"/>
          </a:xfrm>
          <a:prstGeom prst="rect">
            <a:avLst/>
          </a:prstGeom>
        </p:spPr>
      </p:pic>
      <p:pic>
        <p:nvPicPr>
          <p:cNvPr id="9" name="Picture 8"/>
          <p:cNvPicPr>
            <a:picLocks noChangeAspect="1"/>
          </p:cNvPicPr>
          <p:nvPr/>
        </p:nvPicPr>
        <p:blipFill>
          <a:blip r:embed="rId3"/>
          <a:stretch>
            <a:fillRect/>
          </a:stretch>
        </p:blipFill>
        <p:spPr>
          <a:xfrm>
            <a:off x="3391671" y="4066093"/>
            <a:ext cx="700638" cy="654199"/>
          </a:xfrm>
          <a:prstGeom prst="rect">
            <a:avLst/>
          </a:prstGeom>
        </p:spPr>
      </p:pic>
      <p:sp>
        <p:nvSpPr>
          <p:cNvPr id="10" name="Left-Right Arrow 9"/>
          <p:cNvSpPr/>
          <p:nvPr/>
        </p:nvSpPr>
        <p:spPr bwMode="auto">
          <a:xfrm rot="16200000">
            <a:off x="581453" y="3387207"/>
            <a:ext cx="2650603" cy="231510"/>
          </a:xfrm>
          <a:prstGeom prst="lef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7148" tIns="28574" rIns="57148" bIns="28574" numCol="1" rtlCol="0" anchor="ctr" anchorCtr="0" compatLnSpc="1">
            <a:prstTxWarp prst="textNoShape">
              <a:avLst/>
            </a:prstTxWarp>
          </a:bodyPr>
          <a:lstStyle/>
          <a:p>
            <a:pPr algn="ctr" defTabSz="571312" fontAlgn="base">
              <a:lnSpc>
                <a:spcPct val="90000"/>
              </a:lnSpc>
              <a:spcBef>
                <a:spcPct val="0"/>
              </a:spcBef>
              <a:spcAft>
                <a:spcPct val="0"/>
              </a:spcAft>
            </a:pPr>
            <a:endParaRPr lang="en-US" sz="1250" spc="-31" dirty="0">
              <a:gradFill>
                <a:gsLst>
                  <a:gs pos="0">
                    <a:schemeClr val="bg1"/>
                  </a:gs>
                  <a:gs pos="100000">
                    <a:schemeClr val="bg1"/>
                  </a:gs>
                </a:gsLst>
                <a:lin ang="5400000" scaled="0"/>
              </a:gradFill>
            </a:endParaRPr>
          </a:p>
        </p:txBody>
      </p:sp>
      <p:sp>
        <p:nvSpPr>
          <p:cNvPr id="11" name="TextBox 10"/>
          <p:cNvSpPr txBox="1"/>
          <p:nvPr/>
        </p:nvSpPr>
        <p:spPr>
          <a:xfrm>
            <a:off x="2084765" y="2498250"/>
            <a:ext cx="2337570" cy="415498"/>
          </a:xfrm>
          <a:prstGeom prst="rect">
            <a:avLst/>
          </a:prstGeom>
          <a:noFill/>
        </p:spPr>
        <p:txBody>
          <a:bodyPr wrap="square" lIns="0" tIns="0" rIns="0" bIns="0" rtlCol="0">
            <a:spAutoFit/>
          </a:bodyPr>
          <a:lstStyle/>
          <a:p>
            <a:pPr>
              <a:lnSpc>
                <a:spcPct val="90000"/>
              </a:lnSpc>
            </a:pPr>
            <a:r>
              <a:rPr lang="en-US" sz="1500" spc="-31" dirty="0">
                <a:gradFill>
                  <a:gsLst>
                    <a:gs pos="2917">
                      <a:schemeClr val="tx1"/>
                    </a:gs>
                    <a:gs pos="30000">
                      <a:schemeClr val="tx1"/>
                    </a:gs>
                  </a:gsLst>
                  <a:lin ang="5400000" scaled="0"/>
                </a:gradFill>
              </a:rPr>
              <a:t>1024 VMS Per Host,8000 VMS Per Cluster</a:t>
            </a:r>
          </a:p>
        </p:txBody>
      </p:sp>
      <p:pic>
        <p:nvPicPr>
          <p:cNvPr id="12" name="Picture 11"/>
          <p:cNvPicPr>
            <a:picLocks noChangeAspect="1"/>
          </p:cNvPicPr>
          <p:nvPr/>
        </p:nvPicPr>
        <p:blipFill>
          <a:blip r:embed="rId3"/>
          <a:stretch>
            <a:fillRect/>
          </a:stretch>
        </p:blipFill>
        <p:spPr>
          <a:xfrm>
            <a:off x="4082390" y="4066093"/>
            <a:ext cx="700638" cy="654199"/>
          </a:xfrm>
          <a:prstGeom prst="rect">
            <a:avLst/>
          </a:prstGeom>
        </p:spPr>
      </p:pic>
      <p:pic>
        <p:nvPicPr>
          <p:cNvPr id="13" name="Picture 12"/>
          <p:cNvPicPr>
            <a:picLocks noChangeAspect="1"/>
          </p:cNvPicPr>
          <p:nvPr/>
        </p:nvPicPr>
        <p:blipFill>
          <a:blip r:embed="rId3"/>
          <a:stretch>
            <a:fillRect/>
          </a:stretch>
        </p:blipFill>
        <p:spPr>
          <a:xfrm>
            <a:off x="2711325" y="3483614"/>
            <a:ext cx="700638" cy="654199"/>
          </a:xfrm>
          <a:prstGeom prst="rect">
            <a:avLst/>
          </a:prstGeom>
        </p:spPr>
      </p:pic>
      <p:pic>
        <p:nvPicPr>
          <p:cNvPr id="14" name="Picture 13"/>
          <p:cNvPicPr>
            <a:picLocks noChangeAspect="1"/>
          </p:cNvPicPr>
          <p:nvPr/>
        </p:nvPicPr>
        <p:blipFill>
          <a:blip r:embed="rId3"/>
          <a:stretch>
            <a:fillRect/>
          </a:stretch>
        </p:blipFill>
        <p:spPr>
          <a:xfrm>
            <a:off x="3422337" y="3483613"/>
            <a:ext cx="700638" cy="654199"/>
          </a:xfrm>
          <a:prstGeom prst="rect">
            <a:avLst/>
          </a:prstGeom>
        </p:spPr>
      </p:pic>
      <p:pic>
        <p:nvPicPr>
          <p:cNvPr id="15" name="Picture 14"/>
          <p:cNvPicPr>
            <a:picLocks noChangeAspect="1"/>
          </p:cNvPicPr>
          <p:nvPr/>
        </p:nvPicPr>
        <p:blipFill>
          <a:blip r:embed="rId3"/>
          <a:stretch>
            <a:fillRect/>
          </a:stretch>
        </p:blipFill>
        <p:spPr>
          <a:xfrm>
            <a:off x="4072017" y="3475828"/>
            <a:ext cx="700638" cy="654199"/>
          </a:xfrm>
          <a:prstGeom prst="rect">
            <a:avLst/>
          </a:prstGeom>
        </p:spPr>
      </p:pic>
      <p:pic>
        <p:nvPicPr>
          <p:cNvPr id="16" name="Picture 15"/>
          <p:cNvPicPr>
            <a:picLocks noChangeAspect="1"/>
          </p:cNvPicPr>
          <p:nvPr/>
        </p:nvPicPr>
        <p:blipFill>
          <a:blip r:embed="rId3"/>
          <a:stretch>
            <a:fillRect/>
          </a:stretch>
        </p:blipFill>
        <p:spPr>
          <a:xfrm>
            <a:off x="4141599" y="2909068"/>
            <a:ext cx="700638" cy="654199"/>
          </a:xfrm>
          <a:prstGeom prst="rect">
            <a:avLst/>
          </a:prstGeom>
        </p:spPr>
      </p:pic>
      <p:pic>
        <p:nvPicPr>
          <p:cNvPr id="17" name="Picture 16"/>
          <p:cNvPicPr>
            <a:picLocks noChangeAspect="1"/>
          </p:cNvPicPr>
          <p:nvPr/>
        </p:nvPicPr>
        <p:blipFill>
          <a:blip r:embed="rId3"/>
          <a:stretch>
            <a:fillRect/>
          </a:stretch>
        </p:blipFill>
        <p:spPr>
          <a:xfrm>
            <a:off x="3403712" y="2958354"/>
            <a:ext cx="700638" cy="654199"/>
          </a:xfrm>
          <a:prstGeom prst="rect">
            <a:avLst/>
          </a:prstGeom>
        </p:spPr>
      </p:pic>
      <p:pic>
        <p:nvPicPr>
          <p:cNvPr id="18" name="Picture 17"/>
          <p:cNvPicPr>
            <a:picLocks noChangeAspect="1"/>
          </p:cNvPicPr>
          <p:nvPr/>
        </p:nvPicPr>
        <p:blipFill>
          <a:blip r:embed="rId3"/>
          <a:stretch>
            <a:fillRect/>
          </a:stretch>
        </p:blipFill>
        <p:spPr>
          <a:xfrm>
            <a:off x="2723585" y="2923068"/>
            <a:ext cx="700638" cy="654199"/>
          </a:xfrm>
          <a:prstGeom prst="rect">
            <a:avLst/>
          </a:prstGeom>
        </p:spPr>
      </p:pic>
      <p:pic>
        <p:nvPicPr>
          <p:cNvPr id="19" name="Picture 18"/>
          <p:cNvPicPr>
            <a:picLocks noChangeAspect="1"/>
          </p:cNvPicPr>
          <p:nvPr/>
        </p:nvPicPr>
        <p:blipFill>
          <a:blip r:embed="rId3"/>
          <a:stretch>
            <a:fillRect/>
          </a:stretch>
        </p:blipFill>
        <p:spPr>
          <a:xfrm>
            <a:off x="2046540" y="2993640"/>
            <a:ext cx="700638" cy="654199"/>
          </a:xfrm>
          <a:prstGeom prst="rect">
            <a:avLst/>
          </a:prstGeom>
        </p:spPr>
      </p:pic>
      <p:sp>
        <p:nvSpPr>
          <p:cNvPr id="20" name="Left-Right Arrow 19"/>
          <p:cNvSpPr/>
          <p:nvPr/>
        </p:nvSpPr>
        <p:spPr bwMode="auto">
          <a:xfrm>
            <a:off x="1966710" y="5343731"/>
            <a:ext cx="5303518" cy="299833"/>
          </a:xfrm>
          <a:prstGeom prst="lef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7148" tIns="28574" rIns="57148" bIns="28574" numCol="1" rtlCol="0" anchor="ctr" anchorCtr="0" compatLnSpc="1">
            <a:prstTxWarp prst="textNoShape">
              <a:avLst/>
            </a:prstTxWarp>
          </a:bodyPr>
          <a:lstStyle/>
          <a:p>
            <a:pPr algn="ctr" defTabSz="571312" fontAlgn="base">
              <a:lnSpc>
                <a:spcPct val="90000"/>
              </a:lnSpc>
              <a:spcBef>
                <a:spcPct val="0"/>
              </a:spcBef>
              <a:spcAft>
                <a:spcPct val="0"/>
              </a:spcAft>
            </a:pPr>
            <a:endParaRPr lang="en-US" sz="1250" spc="-31" dirty="0">
              <a:gradFill>
                <a:gsLst>
                  <a:gs pos="0">
                    <a:schemeClr val="bg1"/>
                  </a:gs>
                  <a:gs pos="100000">
                    <a:schemeClr val="bg1"/>
                  </a:gs>
                </a:gsLst>
                <a:lin ang="5400000" scaled="0"/>
              </a:gradFill>
            </a:endParaRPr>
          </a:p>
        </p:txBody>
      </p:sp>
      <p:sp>
        <p:nvSpPr>
          <p:cNvPr id="21" name="TextBox 20"/>
          <p:cNvSpPr txBox="1"/>
          <p:nvPr/>
        </p:nvSpPr>
        <p:spPr>
          <a:xfrm>
            <a:off x="3406359" y="5629595"/>
            <a:ext cx="2337570" cy="207749"/>
          </a:xfrm>
          <a:prstGeom prst="rect">
            <a:avLst/>
          </a:prstGeom>
          <a:noFill/>
        </p:spPr>
        <p:txBody>
          <a:bodyPr wrap="square" lIns="0" tIns="0" rIns="0" bIns="0" rtlCol="0">
            <a:spAutoFit/>
          </a:bodyPr>
          <a:lstStyle/>
          <a:p>
            <a:pPr>
              <a:lnSpc>
                <a:spcPct val="90000"/>
              </a:lnSpc>
            </a:pPr>
            <a:r>
              <a:rPr lang="en-US" sz="1500" spc="-31" dirty="0">
                <a:gradFill>
                  <a:gsLst>
                    <a:gs pos="2917">
                      <a:schemeClr val="tx1"/>
                    </a:gs>
                    <a:gs pos="30000">
                      <a:schemeClr val="tx1"/>
                    </a:gs>
                  </a:gsLst>
                  <a:lin ang="5400000" scaled="0"/>
                </a:gradFill>
              </a:rPr>
              <a:t>64 Cluster Nodes</a:t>
            </a:r>
          </a:p>
        </p:txBody>
      </p:sp>
      <p:pic>
        <p:nvPicPr>
          <p:cNvPr id="22" name="Picture 21"/>
          <p:cNvPicPr>
            <a:picLocks noChangeAspect="1"/>
          </p:cNvPicPr>
          <p:nvPr/>
        </p:nvPicPr>
        <p:blipFill>
          <a:blip r:embed="rId2"/>
          <a:stretch>
            <a:fillRect/>
          </a:stretch>
        </p:blipFill>
        <p:spPr>
          <a:xfrm>
            <a:off x="4649522" y="4789538"/>
            <a:ext cx="2620706" cy="570666"/>
          </a:xfrm>
          <a:prstGeom prst="rect">
            <a:avLst/>
          </a:prstGeom>
        </p:spPr>
      </p:pic>
      <p:grpSp>
        <p:nvGrpSpPr>
          <p:cNvPr id="3" name="Group 2"/>
          <p:cNvGrpSpPr/>
          <p:nvPr/>
        </p:nvGrpSpPr>
        <p:grpSpPr>
          <a:xfrm>
            <a:off x="5543314" y="2372512"/>
            <a:ext cx="2337570" cy="924406"/>
            <a:chOff x="6430902" y="2424418"/>
            <a:chExt cx="3740112" cy="1479049"/>
          </a:xfrm>
        </p:grpSpPr>
        <p:pic>
          <p:nvPicPr>
            <p:cNvPr id="23" name="Picture 22"/>
            <p:cNvPicPr>
              <a:picLocks noChangeAspect="1"/>
            </p:cNvPicPr>
            <p:nvPr/>
          </p:nvPicPr>
          <p:blipFill>
            <a:blip r:embed="rId4"/>
            <a:stretch>
              <a:fillRect/>
            </a:stretch>
          </p:blipFill>
          <p:spPr>
            <a:xfrm>
              <a:off x="6430902" y="2424418"/>
              <a:ext cx="2438724" cy="1170803"/>
            </a:xfrm>
            <a:prstGeom prst="rect">
              <a:avLst/>
            </a:prstGeom>
          </p:spPr>
        </p:pic>
        <p:sp>
          <p:nvSpPr>
            <p:cNvPr id="24" name="TextBox 23"/>
            <p:cNvSpPr txBox="1"/>
            <p:nvPr/>
          </p:nvSpPr>
          <p:spPr>
            <a:xfrm>
              <a:off x="6430902" y="3571069"/>
              <a:ext cx="3740112" cy="332398"/>
            </a:xfrm>
            <a:prstGeom prst="rect">
              <a:avLst/>
            </a:prstGeom>
            <a:noFill/>
          </p:spPr>
          <p:txBody>
            <a:bodyPr wrap="square" lIns="0" tIns="0" rIns="0" bIns="0" rtlCol="0">
              <a:spAutoFit/>
            </a:bodyPr>
            <a:lstStyle/>
            <a:p>
              <a:pPr>
                <a:lnSpc>
                  <a:spcPct val="90000"/>
                </a:lnSpc>
              </a:pPr>
              <a:r>
                <a:rPr lang="en-US" sz="1500" spc="-31" dirty="0">
                  <a:gradFill>
                    <a:gsLst>
                      <a:gs pos="2917">
                        <a:schemeClr val="tx1"/>
                      </a:gs>
                      <a:gs pos="30000">
                        <a:schemeClr val="tx1"/>
                      </a:gs>
                    </a:gsLst>
                    <a:lin ang="5400000" scaled="0"/>
                  </a:gradFill>
                </a:rPr>
                <a:t>4TB Memory Per Host</a:t>
              </a:r>
            </a:p>
          </p:txBody>
        </p:sp>
      </p:grpSp>
      <p:grpSp>
        <p:nvGrpSpPr>
          <p:cNvPr id="4" name="Group 3"/>
          <p:cNvGrpSpPr/>
          <p:nvPr/>
        </p:nvGrpSpPr>
        <p:grpSpPr>
          <a:xfrm>
            <a:off x="7768593" y="2634631"/>
            <a:ext cx="2337570" cy="853113"/>
            <a:chOff x="9991349" y="2843807"/>
            <a:chExt cx="3740112" cy="1364979"/>
          </a:xfrm>
        </p:grpSpPr>
        <p:pic>
          <p:nvPicPr>
            <p:cNvPr id="25" name="Picture 24"/>
            <p:cNvPicPr>
              <a:picLocks noChangeAspect="1"/>
            </p:cNvPicPr>
            <p:nvPr/>
          </p:nvPicPr>
          <p:blipFill>
            <a:blip r:embed="rId5"/>
            <a:stretch>
              <a:fillRect/>
            </a:stretch>
          </p:blipFill>
          <p:spPr>
            <a:xfrm>
              <a:off x="9991349" y="2843807"/>
              <a:ext cx="797798" cy="606141"/>
            </a:xfrm>
            <a:prstGeom prst="rect">
              <a:avLst/>
            </a:prstGeom>
          </p:spPr>
        </p:pic>
        <p:sp>
          <p:nvSpPr>
            <p:cNvPr id="27" name="TextBox 26"/>
            <p:cNvSpPr txBox="1"/>
            <p:nvPr/>
          </p:nvSpPr>
          <p:spPr>
            <a:xfrm>
              <a:off x="9991349" y="3543990"/>
              <a:ext cx="3740112" cy="664796"/>
            </a:xfrm>
            <a:prstGeom prst="rect">
              <a:avLst/>
            </a:prstGeom>
            <a:noFill/>
          </p:spPr>
          <p:txBody>
            <a:bodyPr wrap="square" lIns="0" tIns="0" rIns="0" bIns="0" rtlCol="0">
              <a:spAutoFit/>
            </a:bodyPr>
            <a:lstStyle/>
            <a:p>
              <a:pPr>
                <a:lnSpc>
                  <a:spcPct val="90000"/>
                </a:lnSpc>
              </a:pPr>
              <a:r>
                <a:rPr lang="en-US" sz="1500" spc="-31" dirty="0">
                  <a:gradFill>
                    <a:gsLst>
                      <a:gs pos="2917">
                        <a:schemeClr val="tx1"/>
                      </a:gs>
                      <a:gs pos="30000">
                        <a:schemeClr val="tx1"/>
                      </a:gs>
                    </a:gsLst>
                    <a:lin ang="5400000" scaled="0"/>
                  </a:gradFill>
                </a:rPr>
                <a:t>320 Logical Processors per Host</a:t>
              </a:r>
            </a:p>
          </p:txBody>
        </p:sp>
      </p:grpSp>
    </p:spTree>
    <p:extLst>
      <p:ext uri="{BB962C8B-B14F-4D97-AF65-F5344CB8AC3E}">
        <p14:creationId xmlns:p14="http://schemas.microsoft.com/office/powerpoint/2010/main" val="60917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OS Support on Hyper-V</a:t>
            </a:r>
            <a:endParaRPr lang="en-US" dirty="0"/>
          </a:p>
        </p:txBody>
      </p:sp>
      <p:sp>
        <p:nvSpPr>
          <p:cNvPr id="3" name="Text Placeholder 2"/>
          <p:cNvSpPr>
            <a:spLocks noGrp="1"/>
          </p:cNvSpPr>
          <p:nvPr>
            <p:ph idx="1"/>
          </p:nvPr>
        </p:nvSpPr>
        <p:spPr/>
        <p:txBody>
          <a:bodyPr/>
          <a:lstStyle/>
          <a:p>
            <a:endParaRPr lang="en-US"/>
          </a:p>
        </p:txBody>
      </p:sp>
      <p:grpSp>
        <p:nvGrpSpPr>
          <p:cNvPr id="13" name="Group 12"/>
          <p:cNvGrpSpPr/>
          <p:nvPr/>
        </p:nvGrpSpPr>
        <p:grpSpPr>
          <a:xfrm>
            <a:off x="1913437" y="4193978"/>
            <a:ext cx="2622845" cy="1395398"/>
            <a:chOff x="623098" y="5338762"/>
            <a:chExt cx="4196552" cy="2232636"/>
          </a:xfrm>
        </p:grpSpPr>
        <p:pic>
          <p:nvPicPr>
            <p:cNvPr id="4" name="Picture 3"/>
            <p:cNvPicPr>
              <a:picLocks noChangeAspect="1"/>
            </p:cNvPicPr>
            <p:nvPr/>
          </p:nvPicPr>
          <p:blipFill>
            <a:blip r:embed="rId2"/>
            <a:stretch>
              <a:fillRect/>
            </a:stretch>
          </p:blipFill>
          <p:spPr>
            <a:xfrm>
              <a:off x="623098" y="5338762"/>
              <a:ext cx="2476500" cy="1590675"/>
            </a:xfrm>
            <a:prstGeom prst="rect">
              <a:avLst/>
            </a:prstGeom>
          </p:spPr>
        </p:pic>
        <p:sp>
          <p:nvSpPr>
            <p:cNvPr id="5" name="TextBox 4"/>
            <p:cNvSpPr txBox="1"/>
            <p:nvPr/>
          </p:nvSpPr>
          <p:spPr>
            <a:xfrm>
              <a:off x="623098" y="7239000"/>
              <a:ext cx="4196552" cy="332398"/>
            </a:xfrm>
            <a:prstGeom prst="rect">
              <a:avLst/>
            </a:prstGeom>
            <a:noFill/>
          </p:spPr>
          <p:txBody>
            <a:bodyPr wrap="square" lIns="0" tIns="0" rIns="0" bIns="0" rtlCol="0">
              <a:spAutoFit/>
            </a:bodyPr>
            <a:lstStyle/>
            <a:p>
              <a:pPr>
                <a:lnSpc>
                  <a:spcPct val="90000"/>
                </a:lnSpc>
              </a:pPr>
              <a:r>
                <a:rPr lang="en-US" sz="1500" b="1" spc="-31" dirty="0">
                  <a:gradFill>
                    <a:gsLst>
                      <a:gs pos="2917">
                        <a:schemeClr val="tx1"/>
                      </a:gs>
                      <a:gs pos="30000">
                        <a:schemeClr val="tx1"/>
                      </a:gs>
                    </a:gsLst>
                    <a:lin ang="5400000" scaled="0"/>
                  </a:gradFill>
                </a:rPr>
                <a:t>Server 2003-2012</a:t>
              </a:r>
            </a:p>
          </p:txBody>
        </p:sp>
      </p:grpSp>
      <p:grpSp>
        <p:nvGrpSpPr>
          <p:cNvPr id="12" name="Group 11"/>
          <p:cNvGrpSpPr/>
          <p:nvPr/>
        </p:nvGrpSpPr>
        <p:grpSpPr>
          <a:xfrm>
            <a:off x="4160845" y="4436568"/>
            <a:ext cx="2622845" cy="1152807"/>
            <a:chOff x="4218950" y="5726906"/>
            <a:chExt cx="4196552" cy="1844491"/>
          </a:xfrm>
        </p:grpSpPr>
        <p:pic>
          <p:nvPicPr>
            <p:cNvPr id="6" name="Picture 5"/>
            <p:cNvPicPr>
              <a:picLocks noChangeAspect="1"/>
            </p:cNvPicPr>
            <p:nvPr/>
          </p:nvPicPr>
          <p:blipFill>
            <a:blip r:embed="rId3"/>
            <a:stretch>
              <a:fillRect/>
            </a:stretch>
          </p:blipFill>
          <p:spPr>
            <a:xfrm>
              <a:off x="5057775" y="5726906"/>
              <a:ext cx="1733550" cy="1202531"/>
            </a:xfrm>
            <a:prstGeom prst="rect">
              <a:avLst/>
            </a:prstGeom>
          </p:spPr>
        </p:pic>
        <p:sp>
          <p:nvSpPr>
            <p:cNvPr id="7" name="TextBox 6"/>
            <p:cNvSpPr txBox="1"/>
            <p:nvPr/>
          </p:nvSpPr>
          <p:spPr>
            <a:xfrm>
              <a:off x="4218950" y="7238999"/>
              <a:ext cx="4196552" cy="332398"/>
            </a:xfrm>
            <a:prstGeom prst="rect">
              <a:avLst/>
            </a:prstGeom>
            <a:noFill/>
          </p:spPr>
          <p:txBody>
            <a:bodyPr wrap="square" lIns="0" tIns="0" rIns="0" bIns="0" rtlCol="0">
              <a:spAutoFit/>
            </a:bodyPr>
            <a:lstStyle/>
            <a:p>
              <a:pPr>
                <a:lnSpc>
                  <a:spcPct val="90000"/>
                </a:lnSpc>
              </a:pPr>
              <a:r>
                <a:rPr lang="en-US" sz="1500" b="1" spc="-31" dirty="0">
                  <a:gradFill>
                    <a:gsLst>
                      <a:gs pos="2917">
                        <a:schemeClr val="tx1"/>
                      </a:gs>
                      <a:gs pos="30000">
                        <a:schemeClr val="tx1"/>
                      </a:gs>
                    </a:gsLst>
                    <a:lin ang="5400000" scaled="0"/>
                  </a:gradFill>
                </a:rPr>
                <a:t>Windows XP-Windows 8</a:t>
              </a:r>
            </a:p>
          </p:txBody>
        </p:sp>
      </p:grpSp>
      <p:pic>
        <p:nvPicPr>
          <p:cNvPr id="8" name="Picture 7"/>
          <p:cNvPicPr>
            <a:picLocks noChangeAspect="1"/>
          </p:cNvPicPr>
          <p:nvPr/>
        </p:nvPicPr>
        <p:blipFill>
          <a:blip r:embed="rId4"/>
          <a:stretch>
            <a:fillRect/>
          </a:stretch>
        </p:blipFill>
        <p:spPr>
          <a:xfrm>
            <a:off x="2172398" y="2314699"/>
            <a:ext cx="1029891" cy="1041797"/>
          </a:xfrm>
          <a:prstGeom prst="rect">
            <a:avLst/>
          </a:prstGeom>
        </p:spPr>
      </p:pic>
      <p:pic>
        <p:nvPicPr>
          <p:cNvPr id="9" name="Picture 8"/>
          <p:cNvPicPr>
            <a:picLocks noChangeAspect="1"/>
          </p:cNvPicPr>
          <p:nvPr/>
        </p:nvPicPr>
        <p:blipFill>
          <a:blip r:embed="rId5"/>
          <a:stretch>
            <a:fillRect/>
          </a:stretch>
        </p:blipFill>
        <p:spPr>
          <a:xfrm>
            <a:off x="4506517" y="2206945"/>
            <a:ext cx="1440657" cy="1097738"/>
          </a:xfrm>
          <a:prstGeom prst="rect">
            <a:avLst/>
          </a:prstGeom>
        </p:spPr>
      </p:pic>
      <p:pic>
        <p:nvPicPr>
          <p:cNvPr id="10" name="Picture 9"/>
          <p:cNvPicPr>
            <a:picLocks noChangeAspect="1"/>
          </p:cNvPicPr>
          <p:nvPr/>
        </p:nvPicPr>
        <p:blipFill>
          <a:blip r:embed="rId6"/>
          <a:stretch>
            <a:fillRect/>
          </a:stretch>
        </p:blipFill>
        <p:spPr>
          <a:xfrm>
            <a:off x="7483285" y="4792267"/>
            <a:ext cx="1833563" cy="589359"/>
          </a:xfrm>
          <a:prstGeom prst="rect">
            <a:avLst/>
          </a:prstGeom>
        </p:spPr>
      </p:pic>
      <p:pic>
        <p:nvPicPr>
          <p:cNvPr id="11" name="Picture 10"/>
          <p:cNvPicPr>
            <a:picLocks noChangeAspect="1"/>
          </p:cNvPicPr>
          <p:nvPr/>
        </p:nvPicPr>
        <p:blipFill>
          <a:blip r:embed="rId7"/>
          <a:stretch>
            <a:fillRect/>
          </a:stretch>
        </p:blipFill>
        <p:spPr>
          <a:xfrm>
            <a:off x="7358065" y="2314699"/>
            <a:ext cx="1821656" cy="565547"/>
          </a:xfrm>
          <a:prstGeom prst="rect">
            <a:avLst/>
          </a:prstGeom>
        </p:spPr>
      </p:pic>
    </p:spTree>
    <p:extLst>
      <p:ext uri="{BB962C8B-B14F-4D97-AF65-F5344CB8AC3E}">
        <p14:creationId xmlns:p14="http://schemas.microsoft.com/office/powerpoint/2010/main" val="124381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8709" y="152400"/>
            <a:ext cx="7055380" cy="766482"/>
          </a:xfrm>
        </p:spPr>
        <p:txBody>
          <a:bodyPr>
            <a:normAutofit/>
          </a:bodyPr>
          <a:lstStyle/>
          <a:p>
            <a:r>
              <a:rPr lang="pt-BR" sz="3200" dirty="0"/>
              <a:t>Microsoft’s Virtualization History</a:t>
            </a:r>
            <a:endParaRPr lang="en-US" sz="3200" dirty="0"/>
          </a:p>
        </p:txBody>
      </p:sp>
      <p:sp>
        <p:nvSpPr>
          <p:cNvPr id="4" name="Content Placeholder 3"/>
          <p:cNvSpPr>
            <a:spLocks noGrp="1"/>
          </p:cNvSpPr>
          <p:nvPr>
            <p:ph idx="1"/>
          </p:nvPr>
        </p:nvSpPr>
        <p:spPr>
          <a:xfrm>
            <a:off x="1832233" y="762000"/>
            <a:ext cx="7408333" cy="5943600"/>
          </a:xfrm>
        </p:spPr>
        <p:txBody>
          <a:bodyPr>
            <a:noAutofit/>
          </a:bodyPr>
          <a:lstStyle/>
          <a:p>
            <a:r>
              <a:rPr lang="en-US" sz="1400" dirty="0"/>
              <a:t>2003 </a:t>
            </a:r>
          </a:p>
          <a:p>
            <a:pPr lvl="1"/>
            <a:r>
              <a:rPr lang="en-US" sz="1400" dirty="0"/>
              <a:t>Microsoft acquires Connectix for virtual PC &amp; server technologies</a:t>
            </a:r>
          </a:p>
          <a:p>
            <a:r>
              <a:rPr lang="en-US" sz="1400" dirty="0"/>
              <a:t>2004</a:t>
            </a:r>
          </a:p>
          <a:p>
            <a:pPr lvl="1"/>
            <a:r>
              <a:rPr lang="en-US" sz="1400" dirty="0"/>
              <a:t>Microsoft Virtual Server 2005</a:t>
            </a:r>
          </a:p>
          <a:p>
            <a:r>
              <a:rPr lang="en-US" sz="1400" dirty="0"/>
              <a:t>2005</a:t>
            </a:r>
          </a:p>
          <a:p>
            <a:pPr lvl="1"/>
            <a:r>
              <a:rPr lang="en-US" sz="1400" dirty="0"/>
              <a:t>Microsoft Virtual Server 2005 R2</a:t>
            </a:r>
          </a:p>
          <a:p>
            <a:r>
              <a:rPr lang="en-US" sz="1400" dirty="0"/>
              <a:t>2008</a:t>
            </a:r>
          </a:p>
          <a:p>
            <a:pPr lvl="1"/>
            <a:r>
              <a:rPr lang="en-US" sz="1400" dirty="0"/>
              <a:t>Windows Server 2008 Hyper-V</a:t>
            </a:r>
          </a:p>
          <a:p>
            <a:pPr lvl="1"/>
            <a:r>
              <a:rPr lang="en-US" sz="1400" dirty="0"/>
              <a:t>Microsoft Hyper-V Server 2008</a:t>
            </a:r>
          </a:p>
          <a:p>
            <a:r>
              <a:rPr lang="en-US" sz="1400" dirty="0"/>
              <a:t>2009</a:t>
            </a:r>
          </a:p>
          <a:p>
            <a:pPr lvl="1"/>
            <a:r>
              <a:rPr lang="en-US" sz="1400" dirty="0"/>
              <a:t>Windows Server 2008 R2 Hyper-V</a:t>
            </a:r>
          </a:p>
          <a:p>
            <a:pPr lvl="1"/>
            <a:r>
              <a:rPr lang="en-US" sz="1400" dirty="0"/>
              <a:t>Microsoft Hyper-V Server 2008 R2</a:t>
            </a:r>
          </a:p>
          <a:p>
            <a:r>
              <a:rPr lang="en-US" sz="1400" dirty="0"/>
              <a:t>2011</a:t>
            </a:r>
          </a:p>
          <a:p>
            <a:pPr lvl="1"/>
            <a:r>
              <a:rPr lang="en-US" sz="1400" dirty="0"/>
              <a:t>Windows Server 2008 R2 SP1 Hyper-V</a:t>
            </a:r>
          </a:p>
          <a:p>
            <a:pPr lvl="1"/>
            <a:r>
              <a:rPr lang="en-US" sz="1400" dirty="0"/>
              <a:t>Microsoft Hyper-V Server 2008 R2 SP1</a:t>
            </a:r>
          </a:p>
          <a:p>
            <a:r>
              <a:rPr lang="en-US" sz="1400" dirty="0"/>
              <a:t>2012</a:t>
            </a:r>
          </a:p>
          <a:p>
            <a:pPr lvl="1"/>
            <a:r>
              <a:rPr lang="en-US" sz="1400" dirty="0"/>
              <a:t>Windows Server 2012 Hyper-V</a:t>
            </a:r>
          </a:p>
        </p:txBody>
      </p:sp>
    </p:spTree>
    <p:extLst>
      <p:ext uri="{BB962C8B-B14F-4D97-AF65-F5344CB8AC3E}">
        <p14:creationId xmlns:p14="http://schemas.microsoft.com/office/powerpoint/2010/main" val="2947619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8710" y="452718"/>
            <a:ext cx="7055380" cy="766482"/>
          </a:xfrm>
        </p:spPr>
        <p:txBody>
          <a:bodyPr>
            <a:normAutofit/>
          </a:bodyPr>
          <a:lstStyle/>
          <a:p>
            <a:r>
              <a:rPr lang="en-US" sz="2800" dirty="0"/>
              <a:t>Deploy Hyper-V role in Windows Server</a:t>
            </a:r>
          </a:p>
        </p:txBody>
      </p:sp>
      <p:sp>
        <p:nvSpPr>
          <p:cNvPr id="2" name="Content Placeholder 1"/>
          <p:cNvSpPr>
            <a:spLocks noGrp="1"/>
          </p:cNvSpPr>
          <p:nvPr>
            <p:ph idx="1"/>
          </p:nvPr>
        </p:nvSpPr>
        <p:spPr>
          <a:xfrm>
            <a:off x="1828800" y="1143000"/>
            <a:ext cx="8610600" cy="5486400"/>
          </a:xfrm>
        </p:spPr>
        <p:txBody>
          <a:bodyPr>
            <a:noAutofit/>
          </a:bodyPr>
          <a:lstStyle/>
          <a:p>
            <a:pPr>
              <a:buFont typeface="+mj-lt"/>
              <a:buAutoNum type="arabicPeriod"/>
            </a:pPr>
            <a:r>
              <a:rPr lang="en-US" sz="1600" dirty="0"/>
              <a:t>In </a:t>
            </a:r>
            <a:r>
              <a:rPr lang="en-US" sz="1600" b="1" dirty="0"/>
              <a:t>Server Manager</a:t>
            </a:r>
            <a:r>
              <a:rPr lang="en-US" sz="1600" dirty="0"/>
              <a:t>, on the </a:t>
            </a:r>
            <a:r>
              <a:rPr lang="en-US" sz="1600" b="1" dirty="0"/>
              <a:t>Manage</a:t>
            </a:r>
            <a:r>
              <a:rPr lang="en-US" sz="1600" dirty="0"/>
              <a:t> menu, click </a:t>
            </a:r>
            <a:r>
              <a:rPr lang="en-US" sz="1600" b="1" dirty="0"/>
              <a:t>Add Roles and Features</a:t>
            </a:r>
            <a:r>
              <a:rPr lang="en-US" sz="1600" dirty="0"/>
              <a:t>.</a:t>
            </a:r>
          </a:p>
          <a:p>
            <a:pPr>
              <a:buFont typeface="+mj-lt"/>
              <a:buAutoNum type="arabicPeriod"/>
            </a:pPr>
            <a:r>
              <a:rPr lang="en-US" sz="1600" dirty="0"/>
              <a:t>On the </a:t>
            </a:r>
            <a:r>
              <a:rPr lang="en-US" sz="1600" b="1" dirty="0"/>
              <a:t>Before you begin</a:t>
            </a:r>
            <a:r>
              <a:rPr lang="en-US" sz="1600" dirty="0"/>
              <a:t> page, verify that your destination server and network environment are prepared for the role and feature you want to install. Click </a:t>
            </a:r>
            <a:r>
              <a:rPr lang="en-US" sz="1600" b="1" dirty="0"/>
              <a:t>Next</a:t>
            </a:r>
            <a:r>
              <a:rPr lang="en-US" sz="1600" dirty="0"/>
              <a:t>.</a:t>
            </a:r>
          </a:p>
          <a:p>
            <a:pPr>
              <a:buFont typeface="+mj-lt"/>
              <a:buAutoNum type="arabicPeriod"/>
            </a:pPr>
            <a:r>
              <a:rPr lang="en-US" sz="1600" dirty="0"/>
              <a:t>On the </a:t>
            </a:r>
            <a:r>
              <a:rPr lang="en-US" sz="1600" b="1" dirty="0"/>
              <a:t>Select installation type</a:t>
            </a:r>
            <a:r>
              <a:rPr lang="en-US" sz="1600" dirty="0"/>
              <a:t> page, select </a:t>
            </a:r>
            <a:r>
              <a:rPr lang="en-US" sz="1600" b="1" dirty="0"/>
              <a:t>Role-based or feature-based installation</a:t>
            </a:r>
            <a:r>
              <a:rPr lang="en-US" sz="1600" dirty="0"/>
              <a:t> and then click </a:t>
            </a:r>
            <a:r>
              <a:rPr lang="en-US" sz="1600" b="1" dirty="0"/>
              <a:t>Next</a:t>
            </a:r>
            <a:r>
              <a:rPr lang="en-US" sz="1600" dirty="0"/>
              <a:t>.</a:t>
            </a:r>
          </a:p>
          <a:p>
            <a:pPr>
              <a:buFont typeface="+mj-lt"/>
              <a:buAutoNum type="arabicPeriod"/>
            </a:pPr>
            <a:r>
              <a:rPr lang="en-US" sz="1600" dirty="0"/>
              <a:t>On the </a:t>
            </a:r>
            <a:r>
              <a:rPr lang="en-US" sz="1600" b="1" dirty="0"/>
              <a:t>Select destination server</a:t>
            </a:r>
            <a:r>
              <a:rPr lang="en-US" sz="1600" dirty="0"/>
              <a:t> page, select a server from the server pool and then click </a:t>
            </a:r>
            <a:r>
              <a:rPr lang="en-US" sz="1600" b="1" dirty="0"/>
              <a:t>Next</a:t>
            </a:r>
            <a:r>
              <a:rPr lang="en-US" sz="1600" dirty="0"/>
              <a:t>.</a:t>
            </a:r>
          </a:p>
          <a:p>
            <a:pPr>
              <a:buFont typeface="+mj-lt"/>
              <a:buAutoNum type="arabicPeriod"/>
            </a:pPr>
            <a:r>
              <a:rPr lang="en-US" sz="1600" dirty="0"/>
              <a:t>On the </a:t>
            </a:r>
            <a:r>
              <a:rPr lang="en-US" sz="1600" b="1" dirty="0"/>
              <a:t>Select server roles</a:t>
            </a:r>
            <a:r>
              <a:rPr lang="en-US" sz="1600" dirty="0"/>
              <a:t> page, select </a:t>
            </a:r>
            <a:r>
              <a:rPr lang="en-US" sz="1600" b="1" dirty="0"/>
              <a:t>Hyper-V</a:t>
            </a:r>
            <a:r>
              <a:rPr lang="en-US" sz="1600" dirty="0"/>
              <a:t>.</a:t>
            </a:r>
          </a:p>
          <a:p>
            <a:pPr>
              <a:buFont typeface="+mj-lt"/>
              <a:buAutoNum type="arabicPeriod"/>
            </a:pPr>
            <a:r>
              <a:rPr lang="en-US" sz="1600" dirty="0"/>
              <a:t>To add the tools that you use to create and manage virtual machines, click </a:t>
            </a:r>
            <a:r>
              <a:rPr lang="en-US" sz="1600" b="1" dirty="0"/>
              <a:t>Add Features</a:t>
            </a:r>
            <a:r>
              <a:rPr lang="en-US" sz="1600" dirty="0"/>
              <a:t>. On the Features page, click </a:t>
            </a:r>
            <a:r>
              <a:rPr lang="en-US" sz="1600" b="1" dirty="0"/>
              <a:t>Next</a:t>
            </a:r>
            <a:r>
              <a:rPr lang="en-US" sz="1600" dirty="0"/>
              <a:t>.</a:t>
            </a:r>
          </a:p>
          <a:p>
            <a:pPr>
              <a:buFont typeface="+mj-lt"/>
              <a:buAutoNum type="arabicPeriod"/>
            </a:pPr>
            <a:r>
              <a:rPr lang="en-US" sz="1600" dirty="0"/>
              <a:t>On the </a:t>
            </a:r>
            <a:r>
              <a:rPr lang="en-US" sz="1600" b="1" dirty="0"/>
              <a:t>Create Virtual Switches</a:t>
            </a:r>
            <a:r>
              <a:rPr lang="en-US" sz="1600" dirty="0"/>
              <a:t> page, </a:t>
            </a:r>
            <a:r>
              <a:rPr lang="en-US" sz="1600" b="1" dirty="0"/>
              <a:t>Virtual Machine Migration</a:t>
            </a:r>
            <a:r>
              <a:rPr lang="en-US" sz="1600" dirty="0"/>
              <a:t> page, and </a:t>
            </a:r>
            <a:r>
              <a:rPr lang="en-US" sz="1600" b="1" dirty="0"/>
              <a:t>Default Stores</a:t>
            </a:r>
            <a:r>
              <a:rPr lang="en-US" sz="1600" dirty="0"/>
              <a:t> page, select the appropriate options.</a:t>
            </a:r>
          </a:p>
          <a:p>
            <a:pPr>
              <a:buFont typeface="+mj-lt"/>
              <a:buAutoNum type="arabicPeriod"/>
            </a:pPr>
            <a:r>
              <a:rPr lang="en-US" sz="1600" dirty="0"/>
              <a:t>On the </a:t>
            </a:r>
            <a:r>
              <a:rPr lang="en-US" sz="1600" b="1" dirty="0"/>
              <a:t>Confirm installation selections</a:t>
            </a:r>
            <a:r>
              <a:rPr lang="en-US" sz="1600" dirty="0"/>
              <a:t> page, select </a:t>
            </a:r>
            <a:r>
              <a:rPr lang="en-US" sz="1600" b="1" dirty="0"/>
              <a:t>Restart the destination server automatically if required</a:t>
            </a:r>
            <a:r>
              <a:rPr lang="en-US" sz="1600" dirty="0"/>
              <a:t>, and then click </a:t>
            </a:r>
            <a:r>
              <a:rPr lang="en-US" sz="1600" b="1" dirty="0"/>
              <a:t>Install</a:t>
            </a:r>
            <a:r>
              <a:rPr lang="en-US" sz="1600" dirty="0"/>
              <a:t>.</a:t>
            </a:r>
          </a:p>
          <a:p>
            <a:pPr>
              <a:buFont typeface="+mj-lt"/>
              <a:buAutoNum type="arabicPeriod"/>
            </a:pPr>
            <a:r>
              <a:rPr lang="en-US" sz="1600" dirty="0"/>
              <a:t>When installation is finished, verify the installation by opening the </a:t>
            </a:r>
            <a:r>
              <a:rPr lang="en-US" sz="1600" b="1" dirty="0"/>
              <a:t>All Servers</a:t>
            </a:r>
            <a:r>
              <a:rPr lang="en-US" sz="1600" dirty="0"/>
              <a:t> page in Server Manager, selecting a server on which you installed Hyper-V, and viewing the </a:t>
            </a:r>
            <a:r>
              <a:rPr lang="en-US" sz="1600" b="1" dirty="0"/>
              <a:t>Roles and Features</a:t>
            </a:r>
            <a:r>
              <a:rPr lang="en-US" sz="1600" dirty="0"/>
              <a:t> tile on the page for the selected server.</a:t>
            </a:r>
          </a:p>
          <a:p>
            <a:pPr>
              <a:buFont typeface="+mj-lt"/>
              <a:buAutoNum type="arabicPeriod"/>
            </a:pPr>
            <a:endParaRPr lang="en-US" sz="1600" dirty="0"/>
          </a:p>
        </p:txBody>
      </p:sp>
    </p:spTree>
    <p:extLst>
      <p:ext uri="{BB962C8B-B14F-4D97-AF65-F5344CB8AC3E}">
        <p14:creationId xmlns:p14="http://schemas.microsoft.com/office/powerpoint/2010/main" val="3807455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yper-V architecture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983"/>
            <a:ext cx="8839200" cy="641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46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Hyper-V(Virtualization)</a:t>
            </a:r>
            <a:endParaRPr lang="en-US" dirty="0"/>
          </a:p>
        </p:txBody>
      </p:sp>
      <p:sp>
        <p:nvSpPr>
          <p:cNvPr id="3" name="Text Placeholder 2"/>
          <p:cNvSpPr>
            <a:spLocks noGrp="1"/>
          </p:cNvSpPr>
          <p:nvPr>
            <p:ph idx="1"/>
          </p:nvPr>
        </p:nvSpPr>
        <p:spPr>
          <a:xfrm>
            <a:off x="1913436" y="1716881"/>
            <a:ext cx="8363938" cy="415498"/>
          </a:xfrm>
        </p:spPr>
        <p:txBody>
          <a:bodyPr>
            <a:normAutofit/>
          </a:bodyPr>
          <a:lstStyle/>
          <a:p>
            <a:r>
              <a:rPr lang="en-US" dirty="0" smtClean="0"/>
              <a:t>Easy deployment</a:t>
            </a:r>
            <a:endParaRPr lang="en-US" dirty="0"/>
          </a:p>
        </p:txBody>
      </p:sp>
      <p:sp>
        <p:nvSpPr>
          <p:cNvPr id="4" name="Rounded Rectangle 3"/>
          <p:cNvSpPr/>
          <p:nvPr/>
        </p:nvSpPr>
        <p:spPr bwMode="auto">
          <a:xfrm>
            <a:off x="1762125" y="2132380"/>
            <a:ext cx="3702844" cy="3654059"/>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7148" tIns="28574" rIns="57148" bIns="28574" numCol="1" rtlCol="0" anchor="ctr" anchorCtr="0" compatLnSpc="1">
            <a:prstTxWarp prst="textNoShape">
              <a:avLst/>
            </a:prstTxWarp>
          </a:bodyPr>
          <a:lstStyle/>
          <a:p>
            <a:pPr algn="ctr" defTabSz="571312" fontAlgn="base">
              <a:lnSpc>
                <a:spcPct val="90000"/>
              </a:lnSpc>
              <a:spcBef>
                <a:spcPct val="0"/>
              </a:spcBef>
              <a:spcAft>
                <a:spcPct val="0"/>
              </a:spcAft>
            </a:pPr>
            <a:endParaRPr lang="en-US" sz="1250" spc="-31" dirty="0">
              <a:gradFill>
                <a:gsLst>
                  <a:gs pos="0">
                    <a:schemeClr val="bg1"/>
                  </a:gs>
                  <a:gs pos="100000">
                    <a:schemeClr val="bg1"/>
                  </a:gs>
                </a:gsLst>
                <a:lin ang="5400000" scaled="0"/>
              </a:gradFill>
            </a:endParaRPr>
          </a:p>
        </p:txBody>
      </p:sp>
      <p:sp>
        <p:nvSpPr>
          <p:cNvPr id="5" name="Rounded Rectangle 4"/>
          <p:cNvSpPr/>
          <p:nvPr/>
        </p:nvSpPr>
        <p:spPr bwMode="auto">
          <a:xfrm>
            <a:off x="6429375" y="2132380"/>
            <a:ext cx="3702844" cy="3654059"/>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7148" tIns="28574" rIns="57148" bIns="28574" numCol="1" rtlCol="0" anchor="ctr" anchorCtr="0" compatLnSpc="1">
            <a:prstTxWarp prst="textNoShape">
              <a:avLst/>
            </a:prstTxWarp>
          </a:bodyPr>
          <a:lstStyle/>
          <a:p>
            <a:pPr algn="ctr" defTabSz="571312" fontAlgn="base">
              <a:lnSpc>
                <a:spcPct val="90000"/>
              </a:lnSpc>
              <a:spcBef>
                <a:spcPct val="0"/>
              </a:spcBef>
              <a:spcAft>
                <a:spcPct val="0"/>
              </a:spcAft>
            </a:pPr>
            <a:endParaRPr lang="en-US" sz="1250" spc="-31" dirty="0">
              <a:gradFill>
                <a:gsLst>
                  <a:gs pos="0">
                    <a:schemeClr val="bg1"/>
                  </a:gs>
                  <a:gs pos="100000">
                    <a:schemeClr val="bg1"/>
                  </a:gs>
                </a:gsLst>
                <a:lin ang="5400000" scaled="0"/>
              </a:gradFill>
            </a:endParaRPr>
          </a:p>
        </p:txBody>
      </p:sp>
      <p:pic>
        <p:nvPicPr>
          <p:cNvPr id="10" name="Picture 9"/>
          <p:cNvPicPr>
            <a:picLocks noChangeAspect="1"/>
          </p:cNvPicPr>
          <p:nvPr/>
        </p:nvPicPr>
        <p:blipFill>
          <a:blip r:embed="rId2"/>
          <a:stretch>
            <a:fillRect/>
          </a:stretch>
        </p:blipFill>
        <p:spPr>
          <a:xfrm>
            <a:off x="2302213" y="3070138"/>
            <a:ext cx="2642912" cy="596659"/>
          </a:xfrm>
          <a:prstGeom prst="rect">
            <a:avLst/>
          </a:prstGeom>
        </p:spPr>
      </p:pic>
      <p:sp>
        <p:nvSpPr>
          <p:cNvPr id="17" name="Text Placeholder 2"/>
          <p:cNvSpPr txBox="1">
            <a:spLocks/>
          </p:cNvSpPr>
          <p:nvPr/>
        </p:nvSpPr>
        <p:spPr>
          <a:xfrm>
            <a:off x="1618218" y="2406591"/>
            <a:ext cx="8363938" cy="415498"/>
          </a:xfrm>
          <a:prstGeom prst="rect">
            <a:avLst/>
          </a:prstGeom>
        </p:spPr>
        <p:txBody>
          <a:bodyPr vert="horz" lIns="0" tIns="0" rIns="0" bIns="0" rtlCol="0">
            <a:spAutoFit/>
          </a:bodyPr>
          <a:lstStyle>
            <a:lvl1pPr marL="341042" marR="0" indent="-341042" algn="l" defTabSz="1097382" rtl="0" eaLnBrk="1" fontAlgn="auto" latinLnBrk="0" hangingPunct="1">
              <a:lnSpc>
                <a:spcPct val="90000"/>
              </a:lnSpc>
              <a:spcBef>
                <a:spcPct val="20000"/>
              </a:spcBef>
              <a:spcAft>
                <a:spcPts val="0"/>
              </a:spcAft>
              <a:buClrTx/>
              <a:buSzPct val="90000"/>
              <a:buFont typeface="Wingdings" pitchFamily="2" charset="2"/>
              <a:buChar char=""/>
              <a:tabLst/>
              <a:defRPr sz="4800" kern="1200" spc="-85" baseline="0">
                <a:gradFill>
                  <a:gsLst>
                    <a:gs pos="1250">
                      <a:schemeClr val="tx1"/>
                    </a:gs>
                    <a:gs pos="100000">
                      <a:schemeClr val="tx1"/>
                    </a:gs>
                  </a:gsLst>
                  <a:lin ang="5400000" scaled="0"/>
                </a:gradFill>
                <a:latin typeface="+mj-lt"/>
                <a:ea typeface="+mn-ea"/>
                <a:cs typeface="+mn-cs"/>
              </a:defRPr>
            </a:lvl1pPr>
            <a:lvl2pPr marL="621114" marR="0" indent="-280074"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2pPr>
            <a:lvl3pPr marL="889754" marR="0" indent="-268642"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3pPr>
            <a:lvl4pPr marL="1097426"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4pPr>
            <a:lvl5pPr marL="1305099"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5pPr>
            <a:lvl6pPr marL="3017802"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493"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184"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875"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3000" dirty="0">
                <a:solidFill>
                  <a:srgbClr val="FFFFFF"/>
                </a:solidFill>
              </a:rPr>
              <a:t>Before Virtualization</a:t>
            </a:r>
          </a:p>
        </p:txBody>
      </p:sp>
      <p:sp>
        <p:nvSpPr>
          <p:cNvPr id="18" name="Text Placeholder 2"/>
          <p:cNvSpPr txBox="1">
            <a:spLocks/>
          </p:cNvSpPr>
          <p:nvPr/>
        </p:nvSpPr>
        <p:spPr>
          <a:xfrm>
            <a:off x="6601712" y="2399600"/>
            <a:ext cx="8363938" cy="415498"/>
          </a:xfrm>
          <a:prstGeom prst="rect">
            <a:avLst/>
          </a:prstGeom>
        </p:spPr>
        <p:txBody>
          <a:bodyPr vert="horz" lIns="0" tIns="0" rIns="0" bIns="0" rtlCol="0">
            <a:spAutoFit/>
          </a:bodyPr>
          <a:lstStyle>
            <a:lvl1pPr marL="341042" marR="0" indent="-341042" algn="l" defTabSz="1097382" rtl="0" eaLnBrk="1" fontAlgn="auto" latinLnBrk="0" hangingPunct="1">
              <a:lnSpc>
                <a:spcPct val="90000"/>
              </a:lnSpc>
              <a:spcBef>
                <a:spcPct val="20000"/>
              </a:spcBef>
              <a:spcAft>
                <a:spcPts val="0"/>
              </a:spcAft>
              <a:buClrTx/>
              <a:buSzPct val="90000"/>
              <a:buFont typeface="Wingdings" pitchFamily="2" charset="2"/>
              <a:buChar char=""/>
              <a:tabLst/>
              <a:defRPr sz="4800" kern="1200" spc="-85" baseline="0">
                <a:gradFill>
                  <a:gsLst>
                    <a:gs pos="1250">
                      <a:schemeClr val="tx1"/>
                    </a:gs>
                    <a:gs pos="100000">
                      <a:schemeClr val="tx1"/>
                    </a:gs>
                  </a:gsLst>
                  <a:lin ang="5400000" scaled="0"/>
                </a:gradFill>
                <a:latin typeface="+mj-lt"/>
                <a:ea typeface="+mn-ea"/>
                <a:cs typeface="+mn-cs"/>
              </a:defRPr>
            </a:lvl1pPr>
            <a:lvl2pPr marL="621114" marR="0" indent="-280074"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2pPr>
            <a:lvl3pPr marL="889754" marR="0" indent="-268642"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3pPr>
            <a:lvl4pPr marL="1097426"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4pPr>
            <a:lvl5pPr marL="1305099"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5pPr>
            <a:lvl6pPr marL="3017802"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493"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184"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875"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3000">
                <a:solidFill>
                  <a:srgbClr val="FFFFFF"/>
                </a:solidFill>
              </a:rPr>
              <a:t>After </a:t>
            </a:r>
            <a:r>
              <a:rPr lang="en-US" sz="3000" dirty="0">
                <a:solidFill>
                  <a:srgbClr val="FFFFFF"/>
                </a:solidFill>
              </a:rPr>
              <a:t>Virtualization</a:t>
            </a:r>
          </a:p>
        </p:txBody>
      </p:sp>
      <p:pic>
        <p:nvPicPr>
          <p:cNvPr id="30" name="Picture 29"/>
          <p:cNvPicPr>
            <a:picLocks noChangeAspect="1"/>
          </p:cNvPicPr>
          <p:nvPr/>
        </p:nvPicPr>
        <p:blipFill>
          <a:blip r:embed="rId3"/>
          <a:stretch>
            <a:fillRect/>
          </a:stretch>
        </p:blipFill>
        <p:spPr>
          <a:xfrm>
            <a:off x="7930477" y="3616290"/>
            <a:ext cx="700638" cy="654199"/>
          </a:xfrm>
          <a:prstGeom prst="rect">
            <a:avLst/>
          </a:prstGeom>
        </p:spPr>
      </p:pic>
      <p:pic>
        <p:nvPicPr>
          <p:cNvPr id="19" name="Picture 18"/>
          <p:cNvPicPr>
            <a:picLocks noChangeAspect="1"/>
          </p:cNvPicPr>
          <p:nvPr/>
        </p:nvPicPr>
        <p:blipFill>
          <a:blip r:embed="rId4"/>
          <a:stretch>
            <a:fillRect/>
          </a:stretch>
        </p:blipFill>
        <p:spPr>
          <a:xfrm>
            <a:off x="2581138" y="3668903"/>
            <a:ext cx="2006203" cy="1506141"/>
          </a:xfrm>
          <a:prstGeom prst="rect">
            <a:avLst/>
          </a:prstGeom>
        </p:spPr>
      </p:pic>
      <p:sp>
        <p:nvSpPr>
          <p:cNvPr id="31" name="Text Placeholder 2"/>
          <p:cNvSpPr txBox="1">
            <a:spLocks/>
          </p:cNvSpPr>
          <p:nvPr/>
        </p:nvSpPr>
        <p:spPr>
          <a:xfrm>
            <a:off x="1969497" y="5182034"/>
            <a:ext cx="3308344" cy="415498"/>
          </a:xfrm>
          <a:prstGeom prst="rect">
            <a:avLst/>
          </a:prstGeom>
        </p:spPr>
        <p:txBody>
          <a:bodyPr vert="horz" wrap="square" lIns="0" tIns="0" rIns="0" bIns="0" rtlCol="0">
            <a:spAutoFit/>
          </a:bodyPr>
          <a:lstStyle>
            <a:lvl1pPr marL="341042" marR="0" indent="-341042" algn="l" defTabSz="1097382" rtl="0" eaLnBrk="1" fontAlgn="auto" latinLnBrk="0" hangingPunct="1">
              <a:lnSpc>
                <a:spcPct val="90000"/>
              </a:lnSpc>
              <a:spcBef>
                <a:spcPct val="20000"/>
              </a:spcBef>
              <a:spcAft>
                <a:spcPts val="0"/>
              </a:spcAft>
              <a:buClrTx/>
              <a:buSzPct val="90000"/>
              <a:buFont typeface="Wingdings" pitchFamily="2" charset="2"/>
              <a:buChar char=""/>
              <a:tabLst/>
              <a:defRPr sz="4800" kern="1200" spc="-85" baseline="0">
                <a:gradFill>
                  <a:gsLst>
                    <a:gs pos="1250">
                      <a:schemeClr val="tx1"/>
                    </a:gs>
                    <a:gs pos="100000">
                      <a:schemeClr val="tx1"/>
                    </a:gs>
                  </a:gsLst>
                  <a:lin ang="5400000" scaled="0"/>
                </a:gradFill>
                <a:latin typeface="+mj-lt"/>
                <a:ea typeface="+mn-ea"/>
                <a:cs typeface="+mn-cs"/>
              </a:defRPr>
            </a:lvl1pPr>
            <a:lvl2pPr marL="621114" marR="0" indent="-280074"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2pPr>
            <a:lvl3pPr marL="889754" marR="0" indent="-268642"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3pPr>
            <a:lvl4pPr marL="1097426"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4pPr>
            <a:lvl5pPr marL="1305099"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5pPr>
            <a:lvl6pPr marL="3017802"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493"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184"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875"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sz="3000" dirty="0">
                <a:solidFill>
                  <a:srgbClr val="FFFFFF"/>
                </a:solidFill>
              </a:rPr>
              <a:t>Manually install OS</a:t>
            </a:r>
          </a:p>
        </p:txBody>
      </p:sp>
      <p:pic>
        <p:nvPicPr>
          <p:cNvPr id="32" name="Picture 31"/>
          <p:cNvPicPr>
            <a:picLocks noChangeAspect="1"/>
          </p:cNvPicPr>
          <p:nvPr/>
        </p:nvPicPr>
        <p:blipFill>
          <a:blip r:embed="rId2"/>
          <a:stretch>
            <a:fillRect/>
          </a:stretch>
        </p:blipFill>
        <p:spPr>
          <a:xfrm>
            <a:off x="6959340" y="3019376"/>
            <a:ext cx="2642912" cy="596659"/>
          </a:xfrm>
          <a:prstGeom prst="rect">
            <a:avLst/>
          </a:prstGeom>
        </p:spPr>
      </p:pic>
      <p:pic>
        <p:nvPicPr>
          <p:cNvPr id="33" name="Picture 32"/>
          <p:cNvPicPr>
            <a:picLocks noChangeAspect="1"/>
          </p:cNvPicPr>
          <p:nvPr/>
        </p:nvPicPr>
        <p:blipFill>
          <a:blip r:embed="rId3"/>
          <a:stretch>
            <a:fillRect/>
          </a:stretch>
        </p:blipFill>
        <p:spPr>
          <a:xfrm>
            <a:off x="7930477" y="4240363"/>
            <a:ext cx="700638" cy="654199"/>
          </a:xfrm>
          <a:prstGeom prst="rect">
            <a:avLst/>
          </a:prstGeom>
        </p:spPr>
      </p:pic>
      <p:sp>
        <p:nvSpPr>
          <p:cNvPr id="34" name="Curved Left Arrow 33"/>
          <p:cNvSpPr/>
          <p:nvPr/>
        </p:nvSpPr>
        <p:spPr bwMode="auto">
          <a:xfrm>
            <a:off x="8631116" y="3848507"/>
            <a:ext cx="431821" cy="718955"/>
          </a:xfrm>
          <a:prstGeom prst="curvedLeftArrow">
            <a:avLst/>
          </a:prstGeom>
          <a:solidFill>
            <a:schemeClr val="accent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7148" tIns="28574" rIns="57148" bIns="28574" numCol="1" rtlCol="0" anchor="ctr" anchorCtr="0" compatLnSpc="1">
            <a:prstTxWarp prst="textNoShape">
              <a:avLst/>
            </a:prstTxWarp>
          </a:bodyPr>
          <a:lstStyle/>
          <a:p>
            <a:pPr algn="ctr" defTabSz="571312" fontAlgn="base">
              <a:lnSpc>
                <a:spcPct val="90000"/>
              </a:lnSpc>
              <a:spcBef>
                <a:spcPct val="0"/>
              </a:spcBef>
              <a:spcAft>
                <a:spcPct val="0"/>
              </a:spcAft>
            </a:pPr>
            <a:endParaRPr lang="en-US" sz="1250" spc="-31" dirty="0">
              <a:gradFill>
                <a:gsLst>
                  <a:gs pos="0">
                    <a:schemeClr val="bg1"/>
                  </a:gs>
                  <a:gs pos="100000">
                    <a:schemeClr val="bg1"/>
                  </a:gs>
                </a:gsLst>
                <a:lin ang="5400000" scaled="0"/>
              </a:gradFill>
            </a:endParaRPr>
          </a:p>
        </p:txBody>
      </p:sp>
      <p:sp>
        <p:nvSpPr>
          <p:cNvPr id="35" name="Text Placeholder 2"/>
          <p:cNvSpPr txBox="1">
            <a:spLocks/>
          </p:cNvSpPr>
          <p:nvPr/>
        </p:nvSpPr>
        <p:spPr>
          <a:xfrm>
            <a:off x="6906405" y="4905036"/>
            <a:ext cx="3172879" cy="692497"/>
          </a:xfrm>
          <a:prstGeom prst="rect">
            <a:avLst/>
          </a:prstGeom>
        </p:spPr>
        <p:txBody>
          <a:bodyPr vert="horz" wrap="square" lIns="0" tIns="0" rIns="0" bIns="0" rtlCol="0">
            <a:spAutoFit/>
          </a:bodyPr>
          <a:lstStyle>
            <a:lvl1pPr marL="341042" marR="0" indent="-341042" algn="l" defTabSz="1097382" rtl="0" eaLnBrk="1" fontAlgn="auto" latinLnBrk="0" hangingPunct="1">
              <a:lnSpc>
                <a:spcPct val="90000"/>
              </a:lnSpc>
              <a:spcBef>
                <a:spcPct val="20000"/>
              </a:spcBef>
              <a:spcAft>
                <a:spcPts val="0"/>
              </a:spcAft>
              <a:buClrTx/>
              <a:buSzPct val="90000"/>
              <a:buFont typeface="Wingdings" pitchFamily="2" charset="2"/>
              <a:buChar char=""/>
              <a:tabLst/>
              <a:defRPr sz="4800" kern="1200" spc="-85" baseline="0">
                <a:gradFill>
                  <a:gsLst>
                    <a:gs pos="1250">
                      <a:schemeClr val="tx1"/>
                    </a:gs>
                    <a:gs pos="100000">
                      <a:schemeClr val="tx1"/>
                    </a:gs>
                  </a:gsLst>
                  <a:lin ang="5400000" scaled="0"/>
                </a:gradFill>
                <a:latin typeface="+mj-lt"/>
                <a:ea typeface="+mn-ea"/>
                <a:cs typeface="+mn-cs"/>
              </a:defRPr>
            </a:lvl1pPr>
            <a:lvl2pPr marL="621114" marR="0" indent="-280074"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2pPr>
            <a:lvl3pPr marL="889754" marR="0" indent="-268642"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3pPr>
            <a:lvl4pPr marL="1097426"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4pPr>
            <a:lvl5pPr marL="1305099"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5pPr>
            <a:lvl6pPr marL="3017802"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493"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184"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875"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sz="2500" dirty="0">
                <a:solidFill>
                  <a:srgbClr val="FFFFFF"/>
                </a:solidFill>
              </a:rPr>
              <a:t>Clone the VM/VM Template</a:t>
            </a:r>
          </a:p>
        </p:txBody>
      </p:sp>
    </p:spTree>
    <p:extLst>
      <p:ext uri="{BB962C8B-B14F-4D97-AF65-F5344CB8AC3E}">
        <p14:creationId xmlns:p14="http://schemas.microsoft.com/office/powerpoint/2010/main" val="259326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Licensing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8630802"/>
              </p:ext>
            </p:extLst>
          </p:nvPr>
        </p:nvGraphicFramePr>
        <p:xfrm>
          <a:off x="2008710" y="1123788"/>
          <a:ext cx="6144690" cy="2026548"/>
        </p:xfrm>
        <a:graphic>
          <a:graphicData uri="http://schemas.openxmlformats.org/drawingml/2006/table">
            <a:tbl>
              <a:tblPr firstRow="1" bandRow="1">
                <a:tableStyleId>{5C22544A-7EE6-4342-B048-85BDC9FD1C3A}</a:tableStyleId>
              </a:tblPr>
              <a:tblGrid>
                <a:gridCol w="3072345"/>
                <a:gridCol w="3072345"/>
              </a:tblGrid>
              <a:tr h="675516">
                <a:tc>
                  <a:txBody>
                    <a:bodyPr/>
                    <a:lstStyle/>
                    <a:p>
                      <a:r>
                        <a:rPr lang="en-US" sz="1600" dirty="0" smtClean="0"/>
                        <a:t>Windows 2012 R2</a:t>
                      </a:r>
                      <a:r>
                        <a:rPr lang="en-US" sz="1600" baseline="0" dirty="0" smtClean="0"/>
                        <a:t> Standard Edition</a:t>
                      </a:r>
                      <a:endParaRPr lang="en-US" sz="1600" dirty="0"/>
                    </a:p>
                  </a:txBody>
                  <a:tcPr marL="57150" marR="57150" marT="28575" marB="28575"/>
                </a:tc>
                <a:tc>
                  <a:txBody>
                    <a:bodyPr/>
                    <a:lstStyle/>
                    <a:p>
                      <a:r>
                        <a:rPr lang="en-US" sz="1600" dirty="0" smtClean="0"/>
                        <a:t>Windows 2012 Datacenter Edition</a:t>
                      </a:r>
                      <a:endParaRPr lang="en-US" sz="1600" dirty="0"/>
                    </a:p>
                  </a:txBody>
                  <a:tcPr marL="57150" marR="57150" marT="28575" marB="28575"/>
                </a:tc>
              </a:tr>
              <a:tr h="675516">
                <a:tc>
                  <a:txBody>
                    <a:bodyPr/>
                    <a:lstStyle/>
                    <a:p>
                      <a:r>
                        <a:rPr lang="en-US" sz="1600" dirty="0" smtClean="0"/>
                        <a:t>2 Free license for Windows</a:t>
                      </a:r>
                      <a:r>
                        <a:rPr lang="en-US" sz="1600" baseline="0" dirty="0" smtClean="0"/>
                        <a:t> </a:t>
                      </a:r>
                      <a:r>
                        <a:rPr lang="en-US" sz="1600" baseline="0" dirty="0" err="1" smtClean="0"/>
                        <a:t>vms</a:t>
                      </a:r>
                      <a:endParaRPr lang="en-US" sz="1600" dirty="0"/>
                    </a:p>
                  </a:txBody>
                  <a:tcPr marL="57150" marR="57150" marT="28575" marB="28575"/>
                </a:tc>
                <a:tc>
                  <a:txBody>
                    <a:bodyPr/>
                    <a:lstStyle/>
                    <a:p>
                      <a:r>
                        <a:rPr lang="en-US" sz="1600" dirty="0" smtClean="0"/>
                        <a:t>Unlimited no of license for Windows </a:t>
                      </a:r>
                      <a:r>
                        <a:rPr lang="en-US" sz="1600" dirty="0" err="1" smtClean="0"/>
                        <a:t>vms</a:t>
                      </a:r>
                      <a:endParaRPr lang="en-US" sz="1600" dirty="0"/>
                    </a:p>
                  </a:txBody>
                  <a:tcPr marL="57150" marR="57150" marT="28575" marB="28575"/>
                </a:tc>
              </a:tr>
              <a:tr h="675516">
                <a:tc>
                  <a:txBody>
                    <a:bodyPr/>
                    <a:lstStyle/>
                    <a:p>
                      <a:r>
                        <a:rPr lang="en-US" sz="1600" dirty="0" smtClean="0"/>
                        <a:t>Cover up to two physical processors</a:t>
                      </a:r>
                      <a:endParaRPr lang="en-US" sz="1600" dirty="0"/>
                    </a:p>
                  </a:txBody>
                  <a:tcPr marL="57150" marR="57150" marT="28575" marB="28575"/>
                </a:tc>
                <a:tc>
                  <a:txBody>
                    <a:bodyPr/>
                    <a:lstStyle/>
                    <a:p>
                      <a:r>
                        <a:rPr lang="en-US" sz="1600" dirty="0" smtClean="0"/>
                        <a:t>Cover up to two physical</a:t>
                      </a:r>
                      <a:r>
                        <a:rPr lang="en-US" sz="1600" baseline="0" dirty="0" smtClean="0"/>
                        <a:t> processors</a:t>
                      </a:r>
                      <a:endParaRPr lang="en-US" sz="1600" dirty="0"/>
                    </a:p>
                  </a:txBody>
                  <a:tcPr marL="57150" marR="57150" marT="28575" marB="28575"/>
                </a:tc>
              </a:tr>
            </a:tbl>
          </a:graphicData>
        </a:graphic>
      </p:graphicFrame>
      <p:grpSp>
        <p:nvGrpSpPr>
          <p:cNvPr id="6" name="Group 5"/>
          <p:cNvGrpSpPr/>
          <p:nvPr/>
        </p:nvGrpSpPr>
        <p:grpSpPr>
          <a:xfrm>
            <a:off x="2580520" y="4488797"/>
            <a:ext cx="2620706" cy="1238111"/>
            <a:chOff x="795081" y="6020023"/>
            <a:chExt cx="4193129" cy="1980977"/>
          </a:xfrm>
        </p:grpSpPr>
        <p:pic>
          <p:nvPicPr>
            <p:cNvPr id="7" name="Picture 6"/>
            <p:cNvPicPr>
              <a:picLocks noChangeAspect="1"/>
            </p:cNvPicPr>
            <p:nvPr/>
          </p:nvPicPr>
          <p:blipFill>
            <a:blip r:embed="rId3"/>
            <a:stretch>
              <a:fillRect/>
            </a:stretch>
          </p:blipFill>
          <p:spPr>
            <a:xfrm>
              <a:off x="795081" y="7087935"/>
              <a:ext cx="4193129" cy="913065"/>
            </a:xfrm>
            <a:prstGeom prst="rect">
              <a:avLst/>
            </a:prstGeom>
          </p:spPr>
        </p:pic>
        <p:pic>
          <p:nvPicPr>
            <p:cNvPr id="8" name="Picture 7"/>
            <p:cNvPicPr>
              <a:picLocks noChangeAspect="1"/>
            </p:cNvPicPr>
            <p:nvPr/>
          </p:nvPicPr>
          <p:blipFill>
            <a:blip r:embed="rId4"/>
            <a:stretch>
              <a:fillRect/>
            </a:stretch>
          </p:blipFill>
          <p:spPr>
            <a:xfrm>
              <a:off x="1028700" y="6020024"/>
              <a:ext cx="1121021" cy="1046719"/>
            </a:xfrm>
            <a:prstGeom prst="rect">
              <a:avLst/>
            </a:prstGeom>
          </p:spPr>
        </p:pic>
        <p:pic>
          <p:nvPicPr>
            <p:cNvPr id="9" name="Picture 8"/>
            <p:cNvPicPr>
              <a:picLocks noChangeAspect="1"/>
            </p:cNvPicPr>
            <p:nvPr/>
          </p:nvPicPr>
          <p:blipFill>
            <a:blip r:embed="rId4"/>
            <a:stretch>
              <a:fillRect/>
            </a:stretch>
          </p:blipFill>
          <p:spPr>
            <a:xfrm>
              <a:off x="2891645" y="6020023"/>
              <a:ext cx="1121021" cy="1046719"/>
            </a:xfrm>
            <a:prstGeom prst="rect">
              <a:avLst/>
            </a:prstGeom>
          </p:spPr>
        </p:pic>
      </p:grpSp>
      <p:grpSp>
        <p:nvGrpSpPr>
          <p:cNvPr id="10" name="Group 9"/>
          <p:cNvGrpSpPr/>
          <p:nvPr/>
        </p:nvGrpSpPr>
        <p:grpSpPr>
          <a:xfrm>
            <a:off x="5664928" y="3852275"/>
            <a:ext cx="2695659" cy="1874633"/>
            <a:chOff x="795081" y="5001587"/>
            <a:chExt cx="4313054" cy="2999413"/>
          </a:xfrm>
        </p:grpSpPr>
        <p:pic>
          <p:nvPicPr>
            <p:cNvPr id="11" name="Picture 10"/>
            <p:cNvPicPr>
              <a:picLocks noChangeAspect="1"/>
            </p:cNvPicPr>
            <p:nvPr/>
          </p:nvPicPr>
          <p:blipFill>
            <a:blip r:embed="rId3"/>
            <a:stretch>
              <a:fillRect/>
            </a:stretch>
          </p:blipFill>
          <p:spPr>
            <a:xfrm>
              <a:off x="795081" y="7087935"/>
              <a:ext cx="4193129" cy="913065"/>
            </a:xfrm>
            <a:prstGeom prst="rect">
              <a:avLst/>
            </a:prstGeom>
          </p:spPr>
        </p:pic>
        <p:pic>
          <p:nvPicPr>
            <p:cNvPr id="12" name="Picture 11"/>
            <p:cNvPicPr>
              <a:picLocks noChangeAspect="1"/>
            </p:cNvPicPr>
            <p:nvPr/>
          </p:nvPicPr>
          <p:blipFill>
            <a:blip r:embed="rId4"/>
            <a:stretch>
              <a:fillRect/>
            </a:stretch>
          </p:blipFill>
          <p:spPr>
            <a:xfrm>
              <a:off x="1028700" y="6020024"/>
              <a:ext cx="1121021" cy="1046719"/>
            </a:xfrm>
            <a:prstGeom prst="rect">
              <a:avLst/>
            </a:prstGeom>
          </p:spPr>
        </p:pic>
        <p:pic>
          <p:nvPicPr>
            <p:cNvPr id="13" name="Picture 12"/>
            <p:cNvPicPr>
              <a:picLocks noChangeAspect="1"/>
            </p:cNvPicPr>
            <p:nvPr/>
          </p:nvPicPr>
          <p:blipFill>
            <a:blip r:embed="rId4"/>
            <a:stretch>
              <a:fillRect/>
            </a:stretch>
          </p:blipFill>
          <p:spPr>
            <a:xfrm>
              <a:off x="3021646" y="6056316"/>
              <a:ext cx="1121021" cy="1046719"/>
            </a:xfrm>
            <a:prstGeom prst="rect">
              <a:avLst/>
            </a:prstGeom>
          </p:spPr>
        </p:pic>
        <p:pic>
          <p:nvPicPr>
            <p:cNvPr id="14" name="Picture 13"/>
            <p:cNvPicPr>
              <a:picLocks noChangeAspect="1"/>
            </p:cNvPicPr>
            <p:nvPr/>
          </p:nvPicPr>
          <p:blipFill>
            <a:blip r:embed="rId4"/>
            <a:stretch>
              <a:fillRect/>
            </a:stretch>
          </p:blipFill>
          <p:spPr>
            <a:xfrm>
              <a:off x="3114313" y="5001587"/>
              <a:ext cx="1121021" cy="1046719"/>
            </a:xfrm>
            <a:prstGeom prst="rect">
              <a:avLst/>
            </a:prstGeom>
          </p:spPr>
        </p:pic>
        <p:pic>
          <p:nvPicPr>
            <p:cNvPr id="15" name="Picture 14"/>
            <p:cNvPicPr>
              <a:picLocks noChangeAspect="1"/>
            </p:cNvPicPr>
            <p:nvPr/>
          </p:nvPicPr>
          <p:blipFill>
            <a:blip r:embed="rId4"/>
            <a:stretch>
              <a:fillRect/>
            </a:stretch>
          </p:blipFill>
          <p:spPr>
            <a:xfrm>
              <a:off x="3987114" y="5561459"/>
              <a:ext cx="1121021" cy="1046719"/>
            </a:xfrm>
            <a:prstGeom prst="rect">
              <a:avLst/>
            </a:prstGeom>
          </p:spPr>
        </p:pic>
        <p:pic>
          <p:nvPicPr>
            <p:cNvPr id="16" name="Picture 15"/>
            <p:cNvPicPr>
              <a:picLocks noChangeAspect="1"/>
            </p:cNvPicPr>
            <p:nvPr/>
          </p:nvPicPr>
          <p:blipFill>
            <a:blip r:embed="rId4"/>
            <a:stretch>
              <a:fillRect/>
            </a:stretch>
          </p:blipFill>
          <p:spPr>
            <a:xfrm>
              <a:off x="2036373" y="5136301"/>
              <a:ext cx="1121021" cy="1046719"/>
            </a:xfrm>
            <a:prstGeom prst="rect">
              <a:avLst/>
            </a:prstGeom>
          </p:spPr>
        </p:pic>
        <p:pic>
          <p:nvPicPr>
            <p:cNvPr id="17" name="Picture 16"/>
            <p:cNvPicPr>
              <a:picLocks noChangeAspect="1"/>
            </p:cNvPicPr>
            <p:nvPr/>
          </p:nvPicPr>
          <p:blipFill>
            <a:blip r:embed="rId4"/>
            <a:stretch>
              <a:fillRect/>
            </a:stretch>
          </p:blipFill>
          <p:spPr>
            <a:xfrm>
              <a:off x="1945419" y="6098590"/>
              <a:ext cx="1121021" cy="1046719"/>
            </a:xfrm>
            <a:prstGeom prst="rect">
              <a:avLst/>
            </a:prstGeom>
          </p:spPr>
        </p:pic>
      </p:grpSp>
    </p:spTree>
    <p:extLst>
      <p:ext uri="{BB962C8B-B14F-4D97-AF65-F5344CB8AC3E}">
        <p14:creationId xmlns:p14="http://schemas.microsoft.com/office/powerpoint/2010/main" val="11382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License-Example </a:t>
            </a:r>
            <a:endParaRPr lang="en-US" dirty="0"/>
          </a:p>
        </p:txBody>
      </p:sp>
      <p:sp>
        <p:nvSpPr>
          <p:cNvPr id="3" name="Text Placeholder 2"/>
          <p:cNvSpPr>
            <a:spLocks noGrp="1"/>
          </p:cNvSpPr>
          <p:nvPr>
            <p:ph idx="1"/>
          </p:nvPr>
        </p:nvSpPr>
        <p:spPr>
          <a:xfrm>
            <a:off x="1913437" y="1943099"/>
            <a:ext cx="8363938" cy="923330"/>
          </a:xfrm>
        </p:spPr>
        <p:txBody>
          <a:bodyPr>
            <a:normAutofit/>
          </a:bodyPr>
          <a:lstStyle/>
          <a:p>
            <a:r>
              <a:rPr lang="en-US" dirty="0" smtClean="0"/>
              <a:t>Customer have one server(2 sockets)</a:t>
            </a:r>
          </a:p>
          <a:p>
            <a:r>
              <a:rPr lang="en-US" dirty="0" smtClean="0"/>
              <a:t>10 Windows virtual machines</a:t>
            </a:r>
            <a:endParaRPr lang="en-US" dirty="0"/>
          </a:p>
        </p:txBody>
      </p:sp>
      <p:pic>
        <p:nvPicPr>
          <p:cNvPr id="4" name="Picture 3"/>
          <p:cNvPicPr>
            <a:picLocks noChangeAspect="1"/>
          </p:cNvPicPr>
          <p:nvPr/>
        </p:nvPicPr>
        <p:blipFill>
          <a:blip r:embed="rId3"/>
          <a:stretch>
            <a:fillRect/>
          </a:stretch>
        </p:blipFill>
        <p:spPr>
          <a:xfrm>
            <a:off x="2020926" y="5287210"/>
            <a:ext cx="2620706" cy="570666"/>
          </a:xfrm>
          <a:prstGeom prst="rect">
            <a:avLst/>
          </a:prstGeom>
        </p:spPr>
      </p:pic>
      <p:pic>
        <p:nvPicPr>
          <p:cNvPr id="5" name="Picture 4"/>
          <p:cNvPicPr>
            <a:picLocks noChangeAspect="1"/>
          </p:cNvPicPr>
          <p:nvPr/>
        </p:nvPicPr>
        <p:blipFill>
          <a:blip r:embed="rId4"/>
          <a:stretch>
            <a:fillRect/>
          </a:stretch>
        </p:blipFill>
        <p:spPr>
          <a:xfrm>
            <a:off x="2714970" y="4002328"/>
            <a:ext cx="700638" cy="654199"/>
          </a:xfrm>
          <a:prstGeom prst="rect">
            <a:avLst/>
          </a:prstGeom>
        </p:spPr>
      </p:pic>
      <p:pic>
        <p:nvPicPr>
          <p:cNvPr id="6" name="Picture 5"/>
          <p:cNvPicPr>
            <a:picLocks noChangeAspect="1"/>
          </p:cNvPicPr>
          <p:nvPr/>
        </p:nvPicPr>
        <p:blipFill>
          <a:blip r:embed="rId4"/>
          <a:stretch>
            <a:fillRect/>
          </a:stretch>
        </p:blipFill>
        <p:spPr>
          <a:xfrm>
            <a:off x="2053490" y="3983112"/>
            <a:ext cx="700638" cy="654199"/>
          </a:xfrm>
          <a:prstGeom prst="rect">
            <a:avLst/>
          </a:prstGeom>
        </p:spPr>
      </p:pic>
      <p:pic>
        <p:nvPicPr>
          <p:cNvPr id="7" name="Picture 6"/>
          <p:cNvPicPr>
            <a:picLocks noChangeAspect="1"/>
          </p:cNvPicPr>
          <p:nvPr/>
        </p:nvPicPr>
        <p:blipFill>
          <a:blip r:embed="rId4"/>
          <a:stretch>
            <a:fillRect/>
          </a:stretch>
        </p:blipFill>
        <p:spPr>
          <a:xfrm>
            <a:off x="3366148" y="4626980"/>
            <a:ext cx="700638" cy="654199"/>
          </a:xfrm>
          <a:prstGeom prst="rect">
            <a:avLst/>
          </a:prstGeom>
        </p:spPr>
      </p:pic>
      <p:pic>
        <p:nvPicPr>
          <p:cNvPr id="8" name="Picture 7"/>
          <p:cNvPicPr>
            <a:picLocks noChangeAspect="1"/>
          </p:cNvPicPr>
          <p:nvPr/>
        </p:nvPicPr>
        <p:blipFill>
          <a:blip r:embed="rId4"/>
          <a:stretch>
            <a:fillRect/>
          </a:stretch>
        </p:blipFill>
        <p:spPr>
          <a:xfrm>
            <a:off x="3197946" y="3346944"/>
            <a:ext cx="700638" cy="654199"/>
          </a:xfrm>
          <a:prstGeom prst="rect">
            <a:avLst/>
          </a:prstGeom>
        </p:spPr>
      </p:pic>
      <p:pic>
        <p:nvPicPr>
          <p:cNvPr id="9" name="Picture 8"/>
          <p:cNvPicPr>
            <a:picLocks noChangeAspect="1"/>
          </p:cNvPicPr>
          <p:nvPr/>
        </p:nvPicPr>
        <p:blipFill>
          <a:blip r:embed="rId4"/>
          <a:stretch>
            <a:fillRect/>
          </a:stretch>
        </p:blipFill>
        <p:spPr>
          <a:xfrm>
            <a:off x="2422934" y="3376491"/>
            <a:ext cx="700638" cy="654199"/>
          </a:xfrm>
          <a:prstGeom prst="rect">
            <a:avLst/>
          </a:prstGeom>
        </p:spPr>
      </p:pic>
      <p:pic>
        <p:nvPicPr>
          <p:cNvPr id="10" name="Picture 9"/>
          <p:cNvPicPr>
            <a:picLocks noChangeAspect="1"/>
          </p:cNvPicPr>
          <p:nvPr/>
        </p:nvPicPr>
        <p:blipFill>
          <a:blip r:embed="rId4"/>
          <a:stretch>
            <a:fillRect/>
          </a:stretch>
        </p:blipFill>
        <p:spPr>
          <a:xfrm>
            <a:off x="4180432" y="3940023"/>
            <a:ext cx="700638" cy="654199"/>
          </a:xfrm>
          <a:prstGeom prst="rect">
            <a:avLst/>
          </a:prstGeom>
        </p:spPr>
      </p:pic>
      <p:pic>
        <p:nvPicPr>
          <p:cNvPr id="11" name="Picture 10"/>
          <p:cNvPicPr>
            <a:picLocks noChangeAspect="1"/>
          </p:cNvPicPr>
          <p:nvPr/>
        </p:nvPicPr>
        <p:blipFill>
          <a:blip r:embed="rId4"/>
          <a:stretch>
            <a:fillRect/>
          </a:stretch>
        </p:blipFill>
        <p:spPr>
          <a:xfrm>
            <a:off x="3417563" y="3969765"/>
            <a:ext cx="700638" cy="654199"/>
          </a:xfrm>
          <a:prstGeom prst="rect">
            <a:avLst/>
          </a:prstGeom>
        </p:spPr>
      </p:pic>
      <p:pic>
        <p:nvPicPr>
          <p:cNvPr id="12" name="Picture 11"/>
          <p:cNvPicPr>
            <a:picLocks noChangeAspect="1"/>
          </p:cNvPicPr>
          <p:nvPr/>
        </p:nvPicPr>
        <p:blipFill>
          <a:blip r:embed="rId4"/>
          <a:stretch>
            <a:fillRect/>
          </a:stretch>
        </p:blipFill>
        <p:spPr>
          <a:xfrm>
            <a:off x="4051952" y="4656527"/>
            <a:ext cx="700638" cy="654199"/>
          </a:xfrm>
          <a:prstGeom prst="rect">
            <a:avLst/>
          </a:prstGeom>
        </p:spPr>
      </p:pic>
      <p:pic>
        <p:nvPicPr>
          <p:cNvPr id="13" name="Picture 12"/>
          <p:cNvPicPr>
            <a:picLocks noChangeAspect="1"/>
          </p:cNvPicPr>
          <p:nvPr/>
        </p:nvPicPr>
        <p:blipFill>
          <a:blip r:embed="rId4"/>
          <a:stretch>
            <a:fillRect/>
          </a:stretch>
        </p:blipFill>
        <p:spPr>
          <a:xfrm>
            <a:off x="2641935" y="4628165"/>
            <a:ext cx="700638" cy="654199"/>
          </a:xfrm>
          <a:prstGeom prst="rect">
            <a:avLst/>
          </a:prstGeom>
        </p:spPr>
      </p:pic>
      <p:pic>
        <p:nvPicPr>
          <p:cNvPr id="14" name="Picture 13"/>
          <p:cNvPicPr>
            <a:picLocks noChangeAspect="1"/>
          </p:cNvPicPr>
          <p:nvPr/>
        </p:nvPicPr>
        <p:blipFill>
          <a:blip r:embed="rId4"/>
          <a:stretch>
            <a:fillRect/>
          </a:stretch>
        </p:blipFill>
        <p:spPr>
          <a:xfrm>
            <a:off x="2010886" y="4638940"/>
            <a:ext cx="700638" cy="654199"/>
          </a:xfrm>
          <a:prstGeom prst="rect">
            <a:avLst/>
          </a:prstGeom>
        </p:spPr>
      </p:pic>
      <p:sp>
        <p:nvSpPr>
          <p:cNvPr id="20" name="Text Placeholder 2"/>
          <p:cNvSpPr txBox="1">
            <a:spLocks/>
          </p:cNvSpPr>
          <p:nvPr/>
        </p:nvSpPr>
        <p:spPr>
          <a:xfrm>
            <a:off x="4973344" y="3288091"/>
            <a:ext cx="8363938" cy="923330"/>
          </a:xfrm>
          <a:prstGeom prst="rect">
            <a:avLst/>
          </a:prstGeom>
        </p:spPr>
        <p:txBody>
          <a:bodyPr vert="horz" lIns="0" tIns="0" rIns="0" bIns="0" rtlCol="0">
            <a:spAutoFit/>
          </a:bodyPr>
          <a:lstStyle>
            <a:lvl1pPr marL="341042" marR="0" indent="-341042" algn="l" defTabSz="1097382" rtl="0" eaLnBrk="1" fontAlgn="auto" latinLnBrk="0" hangingPunct="1">
              <a:lnSpc>
                <a:spcPct val="90000"/>
              </a:lnSpc>
              <a:spcBef>
                <a:spcPct val="20000"/>
              </a:spcBef>
              <a:spcAft>
                <a:spcPts val="0"/>
              </a:spcAft>
              <a:buClrTx/>
              <a:buSzPct val="90000"/>
              <a:buFont typeface="Wingdings" pitchFamily="2" charset="2"/>
              <a:buChar char=""/>
              <a:tabLst/>
              <a:defRPr sz="4800" kern="1200" spc="-85" baseline="0">
                <a:gradFill>
                  <a:gsLst>
                    <a:gs pos="1250">
                      <a:schemeClr val="tx1"/>
                    </a:gs>
                    <a:gs pos="100000">
                      <a:schemeClr val="tx1"/>
                    </a:gs>
                  </a:gsLst>
                  <a:lin ang="5400000" scaled="0"/>
                </a:gradFill>
                <a:latin typeface="+mj-lt"/>
                <a:ea typeface="+mn-ea"/>
                <a:cs typeface="+mn-cs"/>
              </a:defRPr>
            </a:lvl1pPr>
            <a:lvl2pPr marL="621114" marR="0" indent="-280074"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2pPr>
            <a:lvl3pPr marL="889754" marR="0" indent="-268642"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3pPr>
            <a:lvl4pPr marL="1097426"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4pPr>
            <a:lvl5pPr marL="1305099"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5pPr>
            <a:lvl6pPr marL="3017802"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493"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184"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875"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3000" dirty="0"/>
              <a:t>Win 2012 Standard x 5</a:t>
            </a:r>
          </a:p>
          <a:p>
            <a:r>
              <a:rPr lang="en-US" sz="3000" dirty="0"/>
              <a:t>Win 2012 Datacenterx1</a:t>
            </a:r>
          </a:p>
        </p:txBody>
      </p:sp>
      <p:sp>
        <p:nvSpPr>
          <p:cNvPr id="22" name="Action Button: Custom 21">
            <a:hlinkClick r:id="" action="ppaction://noaction" highlightClick="1"/>
          </p:cNvPr>
          <p:cNvSpPr/>
          <p:nvPr/>
        </p:nvSpPr>
        <p:spPr bwMode="auto">
          <a:xfrm>
            <a:off x="5159715" y="5310726"/>
            <a:ext cx="2310319" cy="517603"/>
          </a:xfrm>
          <a:prstGeom prst="actionButtonBlank">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7148" tIns="28574" rIns="57148" bIns="28574" numCol="1" rtlCol="0" anchor="ctr" anchorCtr="0" compatLnSpc="1">
            <a:prstTxWarp prst="textNoShape">
              <a:avLst/>
            </a:prstTxWarp>
          </a:bodyPr>
          <a:lstStyle/>
          <a:p>
            <a:pPr algn="ctr" defTabSz="571312" fontAlgn="base">
              <a:lnSpc>
                <a:spcPct val="90000"/>
              </a:lnSpc>
              <a:spcBef>
                <a:spcPct val="0"/>
              </a:spcBef>
              <a:spcAft>
                <a:spcPct val="0"/>
              </a:spcAft>
            </a:pPr>
            <a:r>
              <a:rPr lang="en-US" sz="1250" spc="-31" dirty="0">
                <a:gradFill>
                  <a:gsLst>
                    <a:gs pos="0">
                      <a:schemeClr val="bg1"/>
                    </a:gs>
                    <a:gs pos="100000">
                      <a:schemeClr val="bg1"/>
                    </a:gs>
                  </a:gsLst>
                  <a:lin ang="5400000" scaled="0"/>
                </a:gradFill>
              </a:rPr>
              <a:t>Calculate license</a:t>
            </a:r>
          </a:p>
        </p:txBody>
      </p:sp>
    </p:spTree>
    <p:extLst>
      <p:ext uri="{BB962C8B-B14F-4D97-AF65-F5344CB8AC3E}">
        <p14:creationId xmlns:p14="http://schemas.microsoft.com/office/powerpoint/2010/main" val="5094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22"/>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38328"/>
            <a:ext cx="8382000" cy="1252728"/>
          </a:xfrm>
        </p:spPr>
        <p:txBody>
          <a:bodyPr>
            <a:normAutofit/>
          </a:bodyPr>
          <a:lstStyle/>
          <a:p>
            <a:r>
              <a:rPr lang="en-US" sz="4000" dirty="0"/>
              <a:t>What is Virtual Machine</a:t>
            </a:r>
            <a:endParaRPr lang="en-US" dirty="0"/>
          </a:p>
        </p:txBody>
      </p:sp>
      <p:sp>
        <p:nvSpPr>
          <p:cNvPr id="2" name="Content Placeholder 1"/>
          <p:cNvSpPr>
            <a:spLocks noGrp="1"/>
          </p:cNvSpPr>
          <p:nvPr>
            <p:ph idx="1"/>
          </p:nvPr>
        </p:nvSpPr>
        <p:spPr>
          <a:xfrm>
            <a:off x="1881118" y="2514601"/>
            <a:ext cx="8458199" cy="3916363"/>
          </a:xfrm>
        </p:spPr>
        <p:txBody>
          <a:bodyPr/>
          <a:lstStyle/>
          <a:p>
            <a:r>
              <a:rPr lang="en-US" dirty="0"/>
              <a:t>A virtual machine is a software computer that, like a physical computer, runs an operating system and applications. The virtual machine is comprised of a set of specification and configuration files and is backed by the physical resources of a host. Every virtual machine has virtual devices that provide the same functionality as physical hardware and have additional benefits in terms of portability, manageability, and security.</a:t>
            </a:r>
          </a:p>
        </p:txBody>
      </p:sp>
    </p:spTree>
    <p:extLst>
      <p:ext uri="{BB962C8B-B14F-4D97-AF65-F5344CB8AC3E}">
        <p14:creationId xmlns:p14="http://schemas.microsoft.com/office/powerpoint/2010/main" val="3707408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Virtual Machine</a:t>
            </a:r>
            <a:endParaRPr lang="en-US" dirty="0"/>
          </a:p>
        </p:txBody>
      </p:sp>
      <p:sp>
        <p:nvSpPr>
          <p:cNvPr id="2" name="Content Placeholder 1"/>
          <p:cNvSpPr>
            <a:spLocks noGrp="1"/>
          </p:cNvSpPr>
          <p:nvPr>
            <p:ph idx="1"/>
          </p:nvPr>
        </p:nvSpPr>
        <p:spPr>
          <a:xfrm>
            <a:off x="1981201" y="2057401"/>
            <a:ext cx="7823200" cy="4068763"/>
          </a:xfrm>
        </p:spPr>
        <p:txBody>
          <a:bodyPr>
            <a:normAutofit fontScale="92500" lnSpcReduction="20000"/>
          </a:bodyPr>
          <a:lstStyle/>
          <a:p>
            <a:r>
              <a:rPr lang="en-US" dirty="0" smtClean="0"/>
              <a:t>Generation 1 </a:t>
            </a:r>
          </a:p>
          <a:p>
            <a:pPr marL="0" indent="0">
              <a:buNone/>
            </a:pPr>
            <a:r>
              <a:rPr lang="en-US" dirty="0"/>
              <a:t> </a:t>
            </a:r>
            <a:r>
              <a:rPr lang="en-US" dirty="0" smtClean="0"/>
              <a:t>	BIOS </a:t>
            </a:r>
            <a:r>
              <a:rPr lang="en-US" dirty="0"/>
              <a:t>based architecture</a:t>
            </a:r>
            <a:endParaRPr lang="en-US" dirty="0" smtClean="0"/>
          </a:p>
          <a:p>
            <a:r>
              <a:rPr lang="en-US" dirty="0" smtClean="0"/>
              <a:t>Generation 2</a:t>
            </a:r>
          </a:p>
          <a:p>
            <a:pPr marL="0" indent="0">
              <a:buNone/>
            </a:pPr>
            <a:r>
              <a:rPr lang="en-US" dirty="0" smtClean="0"/>
              <a:t>	EFI </a:t>
            </a:r>
            <a:r>
              <a:rPr lang="en-US" dirty="0"/>
              <a:t>based </a:t>
            </a:r>
            <a:r>
              <a:rPr lang="en-US" dirty="0" smtClean="0"/>
              <a:t>architecture</a:t>
            </a:r>
          </a:p>
          <a:p>
            <a:pPr marL="1188720" lvl="4" indent="0">
              <a:buNone/>
            </a:pPr>
            <a:r>
              <a:rPr lang="en-US" dirty="0" smtClean="0"/>
              <a:t>Secure </a:t>
            </a:r>
            <a:r>
              <a:rPr lang="en-US" dirty="0"/>
              <a:t>Boot</a:t>
            </a:r>
          </a:p>
          <a:p>
            <a:pPr marL="1188720" lvl="4" indent="0">
              <a:buNone/>
            </a:pPr>
            <a:r>
              <a:rPr lang="en-US" dirty="0"/>
              <a:t>Synthetic Drivers at boot (</a:t>
            </a:r>
            <a:r>
              <a:rPr lang="en-US" dirty="0" err="1"/>
              <a:t>VMBus</a:t>
            </a:r>
            <a:r>
              <a:rPr lang="en-US" dirty="0"/>
              <a:t>)</a:t>
            </a:r>
          </a:p>
          <a:p>
            <a:pPr marL="1188720" lvl="4" indent="0">
              <a:buNone/>
            </a:pPr>
            <a:r>
              <a:rPr lang="en-US" dirty="0"/>
              <a:t>Boot from SCSI Virtual Hard Disk</a:t>
            </a:r>
          </a:p>
          <a:p>
            <a:pPr marL="1188720" lvl="4" indent="0">
              <a:buNone/>
            </a:pPr>
            <a:r>
              <a:rPr lang="en-US" dirty="0"/>
              <a:t>No Legacy or emulation devices</a:t>
            </a:r>
          </a:p>
          <a:p>
            <a:pPr marL="1188720" lvl="4" indent="0">
              <a:buNone/>
            </a:pPr>
            <a:r>
              <a:rPr lang="en-US" dirty="0"/>
              <a:t>Boot from SCSI Virtual DVD drive</a:t>
            </a:r>
          </a:p>
          <a:p>
            <a:pPr marL="1188720" lvl="4" indent="0">
              <a:buNone/>
            </a:pPr>
            <a:r>
              <a:rPr lang="en-US" dirty="0"/>
              <a:t>20% Faster booting time and Guest Operating System installation time is reduced by 50%</a:t>
            </a:r>
          </a:p>
          <a:p>
            <a:pPr marL="1188720" lvl="4" indent="0">
              <a:buNone/>
            </a:pPr>
            <a:r>
              <a:rPr lang="en-US" dirty="0"/>
              <a:t>PXE Boot - Installing guest Operating System from network</a:t>
            </a:r>
          </a:p>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val="2953583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Virtualization</a:t>
            </a:r>
            <a:endParaRPr lang="en-US" dirty="0"/>
          </a:p>
        </p:txBody>
      </p:sp>
      <p:sp>
        <p:nvSpPr>
          <p:cNvPr id="2" name="Content Placeholder 1"/>
          <p:cNvSpPr>
            <a:spLocks noGrp="1"/>
          </p:cNvSpPr>
          <p:nvPr>
            <p:ph idx="1"/>
          </p:nvPr>
        </p:nvSpPr>
        <p:spPr>
          <a:xfrm>
            <a:off x="1985749" y="2209801"/>
            <a:ext cx="7747000" cy="3687763"/>
          </a:xfrm>
        </p:spPr>
        <p:txBody>
          <a:bodyPr>
            <a:normAutofit/>
          </a:bodyPr>
          <a:lstStyle/>
          <a:p>
            <a:r>
              <a:rPr lang="en-US" dirty="0"/>
              <a:t>Virtualization refers to technologies designed to provide a layer of abstraction between computer hardware systems and the software running on them. By providing a logical view of computing resources, rather than a physical view, virtualization solutions make it possible to do a couple of very useful things: They can allow you, essentially, to trick your operating systems into thinking that a group of servers is a single pool of computing resources. And they can allow you to run multiple operating systems simultaneously on a single machine.</a:t>
            </a:r>
          </a:p>
        </p:txBody>
      </p:sp>
    </p:spTree>
    <p:extLst>
      <p:ext uri="{BB962C8B-B14F-4D97-AF65-F5344CB8AC3E}">
        <p14:creationId xmlns:p14="http://schemas.microsoft.com/office/powerpoint/2010/main" val="369564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 breakdown of </a:t>
            </a:r>
            <a:r>
              <a:rPr lang="en-US" dirty="0" smtClean="0"/>
              <a:t>Hyper </a:t>
            </a:r>
            <a:r>
              <a:rPr lang="en-US" dirty="0" err="1" smtClean="0"/>
              <a:t>Vkey</a:t>
            </a:r>
            <a:r>
              <a:rPr lang="en-US" dirty="0" smtClean="0"/>
              <a:t> </a:t>
            </a:r>
            <a:r>
              <a:rPr lang="en-US" dirty="0"/>
              <a:t>files</a:t>
            </a:r>
            <a:br>
              <a:rPr lang="en-US" dirty="0"/>
            </a:br>
            <a:endParaRPr lang="en-US" dirty="0"/>
          </a:p>
        </p:txBody>
      </p:sp>
      <p:sp>
        <p:nvSpPr>
          <p:cNvPr id="2" name="Content Placeholder 1"/>
          <p:cNvSpPr>
            <a:spLocks noGrp="1"/>
          </p:cNvSpPr>
          <p:nvPr>
            <p:ph idx="1"/>
          </p:nvPr>
        </p:nvSpPr>
        <p:spPr/>
        <p:txBody>
          <a:bodyPr/>
          <a:lstStyle/>
          <a:p>
            <a:r>
              <a:rPr lang="en-US" dirty="0"/>
              <a:t>XML file</a:t>
            </a:r>
          </a:p>
          <a:p>
            <a:r>
              <a:rPr lang="en-US" dirty="0"/>
              <a:t>BIN file</a:t>
            </a:r>
          </a:p>
          <a:p>
            <a:r>
              <a:rPr lang="en-US" dirty="0"/>
              <a:t>VSV file</a:t>
            </a:r>
          </a:p>
          <a:p>
            <a:r>
              <a:rPr lang="en-US" dirty="0"/>
              <a:t>VHD and VHDX </a:t>
            </a:r>
            <a:r>
              <a:rPr lang="en-US" dirty="0" smtClean="0"/>
              <a:t>file</a:t>
            </a:r>
          </a:p>
          <a:p>
            <a:r>
              <a:rPr lang="en-US" dirty="0"/>
              <a:t>AVHD file</a:t>
            </a:r>
          </a:p>
          <a:p>
            <a:endParaRPr lang="en-US" dirty="0"/>
          </a:p>
          <a:p>
            <a:endParaRPr lang="en-US" dirty="0"/>
          </a:p>
        </p:txBody>
      </p:sp>
      <p:pic>
        <p:nvPicPr>
          <p:cNvPr id="2050" name="Picture 2" descr="Each VM has an XML file and a fo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429000"/>
            <a:ext cx="50292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306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VHD</a:t>
            </a:r>
            <a:r>
              <a:rPr lang="en-US" dirty="0"/>
              <a:t> (</a:t>
            </a:r>
            <a:r>
              <a:rPr lang="en-US" b="1" dirty="0"/>
              <a:t>Virtual Hard Disk</a:t>
            </a:r>
            <a:r>
              <a:rPr lang="en-US" dirty="0"/>
              <a:t>)</a:t>
            </a:r>
          </a:p>
        </p:txBody>
      </p:sp>
      <p:sp>
        <p:nvSpPr>
          <p:cNvPr id="2" name="Content Placeholder 1"/>
          <p:cNvSpPr>
            <a:spLocks noGrp="1"/>
          </p:cNvSpPr>
          <p:nvPr>
            <p:ph idx="1"/>
          </p:nvPr>
        </p:nvSpPr>
        <p:spPr/>
        <p:txBody>
          <a:bodyPr/>
          <a:lstStyle/>
          <a:p>
            <a:r>
              <a:rPr lang="en-US" dirty="0"/>
              <a:t>VHD (Virtual Hard Disk) is a file format which represents a virtual hard disk drive (HDD). It may contain what is found on a physical HDD, such as disk partitions and a file system, which in turn can contain files and folders. It is typically used as the hard disk of a virtual machine</a:t>
            </a:r>
            <a:r>
              <a:rPr lang="en-US" dirty="0" smtClean="0"/>
              <a:t>.</a:t>
            </a:r>
          </a:p>
          <a:p>
            <a:r>
              <a:rPr lang="en-US" dirty="0"/>
              <a:t>Hyper-V in Windows Server 2012 introduces a new version of the VHD format called </a:t>
            </a:r>
            <a:r>
              <a:rPr lang="en-US" dirty="0" smtClean="0"/>
              <a:t>VHDX.</a:t>
            </a:r>
          </a:p>
          <a:p>
            <a:endParaRPr lang="en-US" dirty="0"/>
          </a:p>
        </p:txBody>
      </p:sp>
    </p:spTree>
    <p:extLst>
      <p:ext uri="{BB962C8B-B14F-4D97-AF65-F5344CB8AC3E}">
        <p14:creationId xmlns:p14="http://schemas.microsoft.com/office/powerpoint/2010/main" val="351222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38328"/>
            <a:ext cx="8229600" cy="804672"/>
          </a:xfrm>
        </p:spPr>
        <p:txBody>
          <a:bodyPr/>
          <a:lstStyle/>
          <a:p>
            <a:r>
              <a:rPr lang="en-US" dirty="0" smtClean="0"/>
              <a:t>Types of Virtual HDD</a:t>
            </a:r>
            <a:endParaRPr lang="en-US" dirty="0"/>
          </a:p>
        </p:txBody>
      </p:sp>
      <p:sp>
        <p:nvSpPr>
          <p:cNvPr id="2" name="Content Placeholder 1"/>
          <p:cNvSpPr>
            <a:spLocks noGrp="1"/>
          </p:cNvSpPr>
          <p:nvPr>
            <p:ph idx="1"/>
          </p:nvPr>
        </p:nvSpPr>
        <p:spPr>
          <a:xfrm>
            <a:off x="1828800" y="1295401"/>
            <a:ext cx="8534400" cy="4983163"/>
          </a:xfrm>
        </p:spPr>
        <p:txBody>
          <a:bodyPr>
            <a:normAutofit fontScale="92500" lnSpcReduction="10000"/>
          </a:bodyPr>
          <a:lstStyle/>
          <a:p>
            <a:pPr fontAlgn="base"/>
            <a:r>
              <a:rPr lang="en-US" sz="1500" b="1" dirty="0"/>
              <a:t>Fixed</a:t>
            </a:r>
            <a:r>
              <a:rPr lang="en-US" sz="1500" dirty="0"/>
              <a:t>: This is the best performing of the VHD types, running at nearly the speed (around 96-98%) of the physical disk beneath. In the VHD type, it is fully created and zeroed out.  This takes up the space and takes time.  Exceptions to this rule: VHDX with new functionality doesn’t actually create a full sized disk.  ODX enabled SANs will greatly accelerate the creation of Fixed virtual hard disks.</a:t>
            </a:r>
          </a:p>
          <a:p>
            <a:pPr fontAlgn="base"/>
            <a:endParaRPr lang="en-US" sz="1500" dirty="0"/>
          </a:p>
          <a:p>
            <a:pPr fontAlgn="base"/>
            <a:r>
              <a:rPr lang="en-US" sz="1500" b="1" dirty="0"/>
              <a:t>Dynamic</a:t>
            </a:r>
            <a:r>
              <a:rPr lang="en-US" sz="1500" dirty="0"/>
              <a:t>: This is a file that starts out small and grows as you add data to it.  The VHDX format uses larger blocks for this growth, offering better growth performance. There are more IOPS when growing this type of VHD than you get with normal operations in Fixed VHD.  Because the disk is growing, it is also prone to fragmentation, further impacting performance.  These factors can reduce application performance; I and others have seen 20% hits on SQL reports.</a:t>
            </a:r>
          </a:p>
          <a:p>
            <a:pPr fontAlgn="base"/>
            <a:endParaRPr lang="en-US" sz="1500" dirty="0"/>
          </a:p>
          <a:p>
            <a:pPr fontAlgn="base"/>
            <a:r>
              <a:rPr lang="en-US" sz="1500" b="1" dirty="0"/>
              <a:t>Differencing</a:t>
            </a:r>
            <a:r>
              <a:rPr lang="en-US" sz="1500" dirty="0"/>
              <a:t>: You create a parent disk (usually with a generalized OS) and create VHDs (usually in VDI VMs) that use the parent as their starting point.  Differences are stored in the differencing disk, which starts with no data, and grows to store the unique data.  This comes with a performance hit as with the Dynamic type.  The parent disk also will have lots of Input operations because it is the source or common denominator.  This type is how MSFT deploys pooled VDI VMs.  It is not suitable for personal/assigned VDI VMs or server VMs because you cannot upgrade/resize the parent and inherit the changes; you have to delete the lot and start again.  Note that snapshots (AKA checkpoints) use differencing disks known as AVHDs.  This is the worst performing of the VHD types.</a:t>
            </a:r>
          </a:p>
        </p:txBody>
      </p:sp>
    </p:spTree>
    <p:extLst>
      <p:ext uri="{BB962C8B-B14F-4D97-AF65-F5344CB8AC3E}">
        <p14:creationId xmlns:p14="http://schemas.microsoft.com/office/powerpoint/2010/main" val="691000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Pass-through Disk</a:t>
            </a:r>
            <a:endParaRPr lang="en-US" dirty="0"/>
          </a:p>
        </p:txBody>
      </p:sp>
      <p:sp>
        <p:nvSpPr>
          <p:cNvPr id="2" name="Content Placeholder 1"/>
          <p:cNvSpPr>
            <a:spLocks noGrp="1"/>
          </p:cNvSpPr>
          <p:nvPr>
            <p:ph idx="1"/>
          </p:nvPr>
        </p:nvSpPr>
        <p:spPr/>
        <p:txBody>
          <a:bodyPr/>
          <a:lstStyle/>
          <a:p>
            <a:r>
              <a:rPr lang="en-US" dirty="0"/>
              <a:t>A raw LUN that is formatted and used by the VM.  It is immobile.  With the 64 TB VHDX around, there are only 2 valid reason to use this in the real world: you need to share a LUN via iSCSI/Virtual HBAs to create a guest cluster, or you are in a very rare situation where a 64 TB VHDX is not big enough.</a:t>
            </a:r>
          </a:p>
        </p:txBody>
      </p:sp>
    </p:spTree>
    <p:extLst>
      <p:ext uri="{BB962C8B-B14F-4D97-AF65-F5344CB8AC3E}">
        <p14:creationId xmlns:p14="http://schemas.microsoft.com/office/powerpoint/2010/main" val="350820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5433" y="609600"/>
            <a:ext cx="8229600" cy="609600"/>
          </a:xfrm>
        </p:spPr>
        <p:txBody>
          <a:bodyPr>
            <a:normAutofit fontScale="90000"/>
          </a:bodyPr>
          <a:lstStyle/>
          <a:p>
            <a:r>
              <a:rPr lang="en-US" dirty="0"/>
              <a:t>Virtual Hard Disk Sharing</a:t>
            </a:r>
            <a:br>
              <a:rPr lang="en-US" dirty="0"/>
            </a:br>
            <a:endParaRPr lang="en-US" dirty="0"/>
          </a:p>
        </p:txBody>
      </p:sp>
      <p:sp>
        <p:nvSpPr>
          <p:cNvPr id="2" name="Content Placeholder 1"/>
          <p:cNvSpPr>
            <a:spLocks noGrp="1"/>
          </p:cNvSpPr>
          <p:nvPr>
            <p:ph idx="1"/>
          </p:nvPr>
        </p:nvSpPr>
        <p:spPr/>
        <p:txBody>
          <a:bodyPr/>
          <a:lstStyle/>
          <a:p>
            <a:r>
              <a:rPr lang="en-US" dirty="0"/>
              <a:t>Starting in Windows Server 2012 R2, Hyper-V makes it possible to share a virtual hard disk file between multiple virtual machines. Sharing a virtual hard disk file (.</a:t>
            </a:r>
            <a:r>
              <a:rPr lang="en-US" dirty="0" err="1"/>
              <a:t>vhdx</a:t>
            </a:r>
            <a:r>
              <a:rPr lang="en-US" dirty="0"/>
              <a:t>) provides the shared storage that is necessary for a Hyper-V guest failover cluster. This is also referred to as a virtual machine failover cluster. For information on creating and enabling a shared virtual hard disk</a:t>
            </a:r>
          </a:p>
        </p:txBody>
      </p:sp>
    </p:spTree>
    <p:extLst>
      <p:ext uri="{BB962C8B-B14F-4D97-AF65-F5344CB8AC3E}">
        <p14:creationId xmlns:p14="http://schemas.microsoft.com/office/powerpoint/2010/main" val="3255804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38328"/>
            <a:ext cx="2209800" cy="1033272"/>
          </a:xfrm>
        </p:spPr>
        <p:txBody>
          <a:bodyPr/>
          <a:lstStyle/>
          <a:p>
            <a:r>
              <a:rPr lang="en-US" dirty="0" err="1" smtClean="0"/>
              <a:t>Cont</a:t>
            </a:r>
            <a:r>
              <a:rPr lang="en-US" dirty="0" smtClean="0"/>
              <a:t>…..</a:t>
            </a:r>
            <a:endParaRPr lang="en-US" dirty="0"/>
          </a:p>
        </p:txBody>
      </p:sp>
      <p:sp>
        <p:nvSpPr>
          <p:cNvPr id="2" name="Content Placeholder 1"/>
          <p:cNvSpPr>
            <a:spLocks noGrp="1"/>
          </p:cNvSpPr>
          <p:nvPr>
            <p:ph idx="1"/>
          </p:nvPr>
        </p:nvSpPr>
        <p:spPr/>
        <p:txBody>
          <a:bodyPr/>
          <a:lstStyle/>
          <a:p>
            <a:pPr marL="0" indent="0">
              <a:buNone/>
            </a:pPr>
            <a:r>
              <a:rPr lang="en-US" dirty="0"/>
              <a:t>Using a shared virtual hard disk is ideal for the following situations:</a:t>
            </a:r>
          </a:p>
          <a:p>
            <a:r>
              <a:rPr lang="en-US" dirty="0"/>
              <a:t>SQL Server database files.</a:t>
            </a:r>
          </a:p>
          <a:p>
            <a:r>
              <a:rPr lang="en-US" dirty="0"/>
              <a:t>File server services running within a virtual machine.</a:t>
            </a:r>
          </a:p>
          <a:p>
            <a:r>
              <a:rPr lang="en-US" dirty="0"/>
              <a:t>Database files that reside on shared disks.</a:t>
            </a:r>
          </a:p>
          <a:p>
            <a:pPr lvl="1"/>
            <a:endParaRPr lang="en-US" dirty="0"/>
          </a:p>
        </p:txBody>
      </p:sp>
      <p:sp>
        <p:nvSpPr>
          <p:cNvPr id="4" name="Title 2"/>
          <p:cNvSpPr txBox="1">
            <a:spLocks/>
          </p:cNvSpPr>
          <p:nvPr/>
        </p:nvSpPr>
        <p:spPr>
          <a:xfrm>
            <a:off x="6102508" y="990262"/>
            <a:ext cx="2965292" cy="103327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Key benefits</a:t>
            </a:r>
          </a:p>
        </p:txBody>
      </p:sp>
    </p:spTree>
    <p:extLst>
      <p:ext uri="{BB962C8B-B14F-4D97-AF65-F5344CB8AC3E}">
        <p14:creationId xmlns:p14="http://schemas.microsoft.com/office/powerpoint/2010/main" val="3561876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200" y="338328"/>
            <a:ext cx="2209800" cy="1033272"/>
          </a:xfrm>
        </p:spPr>
        <p:txBody>
          <a:bodyPr/>
          <a:lstStyle/>
          <a:p>
            <a:r>
              <a:rPr lang="en-US" dirty="0" err="1" smtClean="0"/>
              <a:t>Cont</a:t>
            </a:r>
            <a:r>
              <a:rPr lang="en-US" dirty="0" smtClean="0"/>
              <a:t>…..</a:t>
            </a:r>
            <a:endParaRPr lang="en-US" dirty="0"/>
          </a:p>
        </p:txBody>
      </p:sp>
      <p:sp>
        <p:nvSpPr>
          <p:cNvPr id="2" name="Content Placeholder 1"/>
          <p:cNvSpPr>
            <a:spLocks noGrp="1"/>
          </p:cNvSpPr>
          <p:nvPr>
            <p:ph idx="1"/>
          </p:nvPr>
        </p:nvSpPr>
        <p:spPr/>
        <p:txBody>
          <a:bodyPr/>
          <a:lstStyle/>
          <a:p>
            <a:r>
              <a:rPr lang="en-US" dirty="0"/>
              <a:t>When you share a virtual hard disk file, these tasks aren't supported:</a:t>
            </a:r>
          </a:p>
          <a:p>
            <a:r>
              <a:rPr lang="en-US" dirty="0"/>
              <a:t>Resizing</a:t>
            </a:r>
          </a:p>
          <a:p>
            <a:r>
              <a:rPr lang="en-US" dirty="0"/>
              <a:t>Migrating</a:t>
            </a:r>
          </a:p>
          <a:p>
            <a:r>
              <a:rPr lang="en-US" dirty="0"/>
              <a:t>Backing up or making replicas</a:t>
            </a:r>
          </a:p>
        </p:txBody>
      </p:sp>
      <p:sp>
        <p:nvSpPr>
          <p:cNvPr id="5" name="Title 2"/>
          <p:cNvSpPr txBox="1">
            <a:spLocks/>
          </p:cNvSpPr>
          <p:nvPr/>
        </p:nvSpPr>
        <p:spPr>
          <a:xfrm>
            <a:off x="6102508" y="990262"/>
            <a:ext cx="2965292" cy="103327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Loss features</a:t>
            </a:r>
          </a:p>
        </p:txBody>
      </p:sp>
    </p:spTree>
    <p:extLst>
      <p:ext uri="{BB962C8B-B14F-4D97-AF65-F5344CB8AC3E}">
        <p14:creationId xmlns:p14="http://schemas.microsoft.com/office/powerpoint/2010/main" val="3600693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Online Virtual Hard Disk Resizing</a:t>
            </a:r>
            <a:br>
              <a:rPr lang="en-US" dirty="0"/>
            </a:br>
            <a:endParaRPr lang="en-US" dirty="0"/>
          </a:p>
        </p:txBody>
      </p:sp>
      <p:sp>
        <p:nvSpPr>
          <p:cNvPr id="2" name="Content Placeholder 1"/>
          <p:cNvSpPr>
            <a:spLocks noGrp="1"/>
          </p:cNvSpPr>
          <p:nvPr>
            <p:ph idx="1"/>
          </p:nvPr>
        </p:nvSpPr>
        <p:spPr>
          <a:xfrm>
            <a:off x="1981200" y="1752600"/>
            <a:ext cx="8229600" cy="4724400"/>
          </a:xfrm>
        </p:spPr>
        <p:txBody>
          <a:bodyPr>
            <a:normAutofit fontScale="92500" lnSpcReduction="10000"/>
          </a:bodyPr>
          <a:lstStyle/>
          <a:p>
            <a:r>
              <a:rPr lang="en-US" dirty="0"/>
              <a:t>Starting in Windows Server® 2012 R2, Hyper-V delivers the ability to expand or shrink the size of a virtual hard disk while the virtual machine is still running. </a:t>
            </a:r>
            <a:endParaRPr lang="en-US" dirty="0" smtClean="0"/>
          </a:p>
          <a:p>
            <a:endParaRPr lang="en-US" dirty="0" smtClean="0"/>
          </a:p>
          <a:p>
            <a:pPr marL="0" indent="0">
              <a:buNone/>
            </a:pPr>
            <a:r>
              <a:rPr lang="en-US" dirty="0"/>
              <a:t>The following functionality is required for resizing a virtual hard disk:</a:t>
            </a:r>
          </a:p>
          <a:p>
            <a:r>
              <a:rPr lang="en-US" b="1" dirty="0"/>
              <a:t>VHDX</a:t>
            </a:r>
            <a:r>
              <a:rPr lang="en-US" dirty="0"/>
              <a:t> - the ability to expand and shrink virtual hard disks is exclusive to virtual hard disks that are using the .</a:t>
            </a:r>
            <a:r>
              <a:rPr lang="en-US" dirty="0" err="1"/>
              <a:t>vhdx</a:t>
            </a:r>
            <a:r>
              <a:rPr lang="en-US" dirty="0"/>
              <a:t> file format. Online resizing is supported for VHDX disk types, including fixed, differencing, and dynamic disks. Virtual hard disks that use the .</a:t>
            </a:r>
            <a:r>
              <a:rPr lang="en-US" dirty="0" err="1"/>
              <a:t>vhd</a:t>
            </a:r>
            <a:r>
              <a:rPr lang="en-US" dirty="0"/>
              <a:t> file format are not supported for resizing operations</a:t>
            </a:r>
            <a:r>
              <a:rPr lang="en-US" dirty="0" smtClean="0"/>
              <a:t>.</a:t>
            </a:r>
          </a:p>
          <a:p>
            <a:endParaRPr lang="en-US" dirty="0"/>
          </a:p>
          <a:p>
            <a:r>
              <a:rPr lang="en-US" b="1" dirty="0"/>
              <a:t>SCSI controller</a:t>
            </a:r>
            <a:r>
              <a:rPr lang="en-US" dirty="0"/>
              <a:t> - the ability to expand or shrink the capacity of a virtual hard disk is exclusive to .</a:t>
            </a:r>
            <a:r>
              <a:rPr lang="en-US" dirty="0" err="1"/>
              <a:t>vhdx</a:t>
            </a:r>
            <a:r>
              <a:rPr lang="en-US" dirty="0"/>
              <a:t> files that are attached to a SCSI controller. VHDX files that are attached to an IDE controller are not supported.</a:t>
            </a:r>
          </a:p>
          <a:p>
            <a:endParaRPr lang="en-US" dirty="0"/>
          </a:p>
        </p:txBody>
      </p:sp>
    </p:spTree>
    <p:extLst>
      <p:ext uri="{BB962C8B-B14F-4D97-AF65-F5344CB8AC3E}">
        <p14:creationId xmlns:p14="http://schemas.microsoft.com/office/powerpoint/2010/main" val="2499460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storageandhyper-v-thechoicesyoucanmakeandthethingsyouneedtoknowsvr308-100317030308-phpapp02/95/storage-and-hyper-v-the-choices-you-can-make-and-the-things-you-need-to-know-svr308-7-728.jpg?cb=1268795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8940798"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51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Hyper-V Network Virtualization</a:t>
            </a:r>
            <a:br>
              <a:rPr lang="en-US" dirty="0"/>
            </a:br>
            <a:endParaRPr lang="en-US" dirty="0"/>
          </a:p>
        </p:txBody>
      </p:sp>
      <p:sp>
        <p:nvSpPr>
          <p:cNvPr id="2" name="Content Placeholder 1"/>
          <p:cNvSpPr>
            <a:spLocks noGrp="1"/>
          </p:cNvSpPr>
          <p:nvPr>
            <p:ph idx="1"/>
          </p:nvPr>
        </p:nvSpPr>
        <p:spPr/>
        <p:txBody>
          <a:bodyPr/>
          <a:lstStyle/>
          <a:p>
            <a:r>
              <a:rPr lang="en-US" dirty="0"/>
              <a:t>Hyper-V Network Virtualization provides “virtual networks” (called a VM network) to virtual machines similar to how server virtualization (hypervisor) provides “virtual machines” to the operating system. Network virtualization decouples virtual networks from the physical network infrastructure and removes the constraints of VLAN and hierarchical IP address assignment from virtual machine provisioning.</a:t>
            </a:r>
          </a:p>
        </p:txBody>
      </p:sp>
    </p:spTree>
    <p:extLst>
      <p:ext uri="{BB962C8B-B14F-4D97-AF65-F5344CB8AC3E}">
        <p14:creationId xmlns:p14="http://schemas.microsoft.com/office/powerpoint/2010/main" val="251291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base"/>
            <a:r>
              <a:rPr lang="en-US" sz="2400" dirty="0"/>
              <a:t>Benefits of Virtualization</a:t>
            </a:r>
            <a:r>
              <a:rPr lang="en-US" sz="1200" dirty="0"/>
              <a:t/>
            </a:r>
            <a:br>
              <a:rPr lang="en-US" sz="1200" dirty="0"/>
            </a:br>
            <a:r>
              <a:rPr lang="en-US" sz="1600" dirty="0"/>
              <a:t>Virtualization can increase IT agility, flexibility, and scalability while creating significant cost savings. Workloads get deployed faster, performance and availability increases and operations become automated, resulting in IT that's simpler to manage and less costly to own and operate.</a:t>
            </a:r>
          </a:p>
        </p:txBody>
      </p:sp>
      <p:sp>
        <p:nvSpPr>
          <p:cNvPr id="2" name="Content Placeholder 1"/>
          <p:cNvSpPr>
            <a:spLocks noGrp="1"/>
          </p:cNvSpPr>
          <p:nvPr>
            <p:ph idx="1"/>
          </p:nvPr>
        </p:nvSpPr>
        <p:spPr/>
        <p:txBody>
          <a:bodyPr>
            <a:normAutofit/>
          </a:bodyPr>
          <a:lstStyle/>
          <a:p>
            <a:pPr fontAlgn="base"/>
            <a:r>
              <a:rPr lang="en-US" dirty="0"/>
              <a:t>Reduce capital and operating costs.</a:t>
            </a:r>
          </a:p>
          <a:p>
            <a:pPr fontAlgn="base"/>
            <a:r>
              <a:rPr lang="en-US" dirty="0"/>
              <a:t>Deliver high application availability.</a:t>
            </a:r>
          </a:p>
          <a:p>
            <a:pPr fontAlgn="base"/>
            <a:r>
              <a:rPr lang="en-US" dirty="0"/>
              <a:t>Minimize or eliminate downtime.</a:t>
            </a:r>
          </a:p>
          <a:p>
            <a:pPr fontAlgn="base"/>
            <a:r>
              <a:rPr lang="en-US" dirty="0"/>
              <a:t>Increase IT productivity, efficiency, agility and responsiveness.</a:t>
            </a:r>
          </a:p>
          <a:p>
            <a:pPr fontAlgn="base"/>
            <a:r>
              <a:rPr lang="en-US" dirty="0"/>
              <a:t>Speed and simplify application and resource provisioning.</a:t>
            </a:r>
          </a:p>
          <a:p>
            <a:pPr fontAlgn="base"/>
            <a:r>
              <a:rPr lang="en-US" dirty="0"/>
              <a:t>Support business continuity and disaster recovery.</a:t>
            </a:r>
          </a:p>
          <a:p>
            <a:pPr fontAlgn="base"/>
            <a:r>
              <a:rPr lang="en-US" dirty="0"/>
              <a:t>Enable centralized management.</a:t>
            </a:r>
          </a:p>
          <a:p>
            <a:pPr fontAlgn="base"/>
            <a:r>
              <a:rPr lang="en-US" dirty="0"/>
              <a:t>Build a true Software-Defined Data Center.</a:t>
            </a:r>
          </a:p>
          <a:p>
            <a:endParaRPr lang="en-US" dirty="0"/>
          </a:p>
        </p:txBody>
      </p:sp>
    </p:spTree>
    <p:extLst>
      <p:ext uri="{BB962C8B-B14F-4D97-AF65-F5344CB8AC3E}">
        <p14:creationId xmlns:p14="http://schemas.microsoft.com/office/powerpoint/2010/main" val="61610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6067" y="838200"/>
            <a:ext cx="7818966" cy="795528"/>
          </a:xfrm>
        </p:spPr>
        <p:txBody>
          <a:bodyPr>
            <a:normAutofit fontScale="90000"/>
          </a:bodyPr>
          <a:lstStyle/>
          <a:p>
            <a:r>
              <a:rPr lang="en-US" dirty="0"/>
              <a:t>Hyper-V extensible switches and network adapters</a:t>
            </a:r>
            <a:br>
              <a:rPr lang="en-US" dirty="0"/>
            </a:br>
            <a:endParaRPr lang="en-US" dirty="0"/>
          </a:p>
        </p:txBody>
      </p:sp>
      <p:sp>
        <p:nvSpPr>
          <p:cNvPr id="2" name="Content Placeholder 1"/>
          <p:cNvSpPr>
            <a:spLocks noGrp="1"/>
          </p:cNvSpPr>
          <p:nvPr>
            <p:ph idx="1"/>
          </p:nvPr>
        </p:nvSpPr>
        <p:spPr/>
        <p:txBody>
          <a:bodyPr>
            <a:normAutofit/>
          </a:bodyPr>
          <a:lstStyle/>
          <a:p>
            <a:r>
              <a:rPr lang="en-US" dirty="0"/>
              <a:t>The Hyper-V </a:t>
            </a:r>
            <a:r>
              <a:rPr lang="en-US" dirty="0" err="1"/>
              <a:t>vSwitch</a:t>
            </a:r>
            <a:r>
              <a:rPr lang="en-US" dirty="0"/>
              <a:t> is a software-defined, </a:t>
            </a:r>
            <a:r>
              <a:rPr lang="en-US" u="sng" dirty="0">
                <a:hlinkClick r:id="rId2"/>
              </a:rPr>
              <a:t>layer-2</a:t>
            </a:r>
            <a:r>
              <a:rPr lang="en-US" dirty="0"/>
              <a:t>, Ethernet network-traffic switch. It allows administrators to connect VMs to either physical or virtual networks. It’s available by default within the Hyper-V Manager installation and contains extended capabilities for security and resource tracking. Like other Hyper-V features, </a:t>
            </a:r>
            <a:r>
              <a:rPr lang="en-US" dirty="0" err="1"/>
              <a:t>vSwitch</a:t>
            </a:r>
            <a:r>
              <a:rPr lang="en-US" dirty="0"/>
              <a:t> has been improved with every new Hyper-V version. Today, </a:t>
            </a:r>
            <a:r>
              <a:rPr lang="en-US" dirty="0" err="1"/>
              <a:t>vSwitch</a:t>
            </a:r>
            <a:r>
              <a:rPr lang="en-US" dirty="0"/>
              <a:t> is considered to be very solid, but still continues to be improved.</a:t>
            </a:r>
          </a:p>
        </p:txBody>
      </p:sp>
    </p:spTree>
    <p:extLst>
      <p:ext uri="{BB962C8B-B14F-4D97-AF65-F5344CB8AC3E}">
        <p14:creationId xmlns:p14="http://schemas.microsoft.com/office/powerpoint/2010/main" val="4076123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Types of </a:t>
            </a:r>
            <a:r>
              <a:rPr lang="en-US" dirty="0"/>
              <a:t>extensible switches</a:t>
            </a:r>
            <a:br>
              <a:rPr lang="en-US" dirty="0"/>
            </a:br>
            <a:endParaRPr lang="en-US" dirty="0"/>
          </a:p>
        </p:txBody>
      </p:sp>
      <p:sp>
        <p:nvSpPr>
          <p:cNvPr id="2" name="Content Placeholder 1"/>
          <p:cNvSpPr>
            <a:spLocks noGrp="1"/>
          </p:cNvSpPr>
          <p:nvPr>
            <p:ph idx="1"/>
          </p:nvPr>
        </p:nvSpPr>
        <p:spPr>
          <a:xfrm>
            <a:off x="1905000" y="1752600"/>
            <a:ext cx="8305800" cy="4724400"/>
          </a:xfrm>
        </p:spPr>
        <p:txBody>
          <a:bodyPr>
            <a:normAutofit fontScale="85000" lnSpcReduction="20000"/>
          </a:bodyPr>
          <a:lstStyle/>
          <a:p>
            <a:r>
              <a:rPr lang="en-US" dirty="0"/>
              <a:t>An external extensible switch that supports ports that connect to a single external network adapter as well as one or more virtual machine (VM) network adapters. This type of switch allows packets to be sent or received between all Hyper-V partitions and the physical network interface on the </a:t>
            </a:r>
            <a:r>
              <a:rPr lang="en-US" dirty="0" smtClean="0"/>
              <a:t>host. Also, applications and drivers that run in the management operating system can send or receive packets through this type of switch.</a:t>
            </a:r>
          </a:p>
          <a:p>
            <a:endParaRPr lang="en-US" dirty="0"/>
          </a:p>
          <a:p>
            <a:r>
              <a:rPr lang="en-US" dirty="0"/>
              <a:t>An internal extensible switch that supports ports that connect to one or more internal network adapters as well as one or more VM network adapters. This type of switch allows packets to be sent or received between the Hyper-V parent partition and one or more Hyper-V child partitions on the </a:t>
            </a:r>
            <a:r>
              <a:rPr lang="en-US" dirty="0" smtClean="0"/>
              <a:t>host. Also</a:t>
            </a:r>
            <a:r>
              <a:rPr lang="en-US" dirty="0"/>
              <a:t>, applications and drivers that run in the management operating system can send or receive packets through this type of switch</a:t>
            </a:r>
            <a:r>
              <a:rPr lang="en-US" dirty="0" smtClean="0"/>
              <a:t>.</a:t>
            </a:r>
          </a:p>
          <a:p>
            <a:endParaRPr lang="en-US" dirty="0"/>
          </a:p>
          <a:p>
            <a:r>
              <a:rPr lang="en-US" dirty="0"/>
              <a:t>A private extensible switch that supports ports that connect to one or more VM network adapters. This type of switch allows packets to be sent or received only between Hyper-V child partitions.</a:t>
            </a:r>
          </a:p>
          <a:p>
            <a:endParaRPr lang="en-US" dirty="0"/>
          </a:p>
        </p:txBody>
      </p:sp>
    </p:spTree>
    <p:extLst>
      <p:ext uri="{BB962C8B-B14F-4D97-AF65-F5344CB8AC3E}">
        <p14:creationId xmlns:p14="http://schemas.microsoft.com/office/powerpoint/2010/main" val="341611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a:t>
            </a:r>
            <a:r>
              <a:rPr lang="en-US" dirty="0"/>
              <a:t>network adapters</a:t>
            </a:r>
          </a:p>
        </p:txBody>
      </p:sp>
      <p:sp>
        <p:nvSpPr>
          <p:cNvPr id="2" name="Content Placeholder 1"/>
          <p:cNvSpPr>
            <a:spLocks noGrp="1"/>
          </p:cNvSpPr>
          <p:nvPr>
            <p:ph idx="1"/>
          </p:nvPr>
        </p:nvSpPr>
        <p:spPr>
          <a:xfrm>
            <a:off x="1828800" y="1905000"/>
            <a:ext cx="8534400" cy="4495800"/>
          </a:xfrm>
        </p:spPr>
        <p:txBody>
          <a:bodyPr>
            <a:normAutofit fontScale="85000" lnSpcReduction="10000"/>
          </a:bodyPr>
          <a:lstStyle/>
          <a:p>
            <a:pPr marL="0" indent="0">
              <a:buNone/>
            </a:pPr>
            <a:r>
              <a:rPr lang="en-US" dirty="0"/>
              <a:t>Each extensible switch module routes incoming and outgoing packets over the network adapters that are used by the Hyper-V child and parent partitions</a:t>
            </a:r>
            <a:r>
              <a:rPr lang="en-US" dirty="0" smtClean="0"/>
              <a:t>.</a:t>
            </a:r>
          </a:p>
          <a:p>
            <a:pPr marL="0" indent="0">
              <a:buNone/>
            </a:pPr>
            <a:endParaRPr lang="en-US" dirty="0" smtClean="0"/>
          </a:p>
          <a:p>
            <a:r>
              <a:rPr lang="en-US" dirty="0"/>
              <a:t>External network adapters that provide the connection to the physical network interface that is available on the host</a:t>
            </a:r>
            <a:r>
              <a:rPr lang="en-US" dirty="0" smtClean="0"/>
              <a:t>.</a:t>
            </a:r>
          </a:p>
          <a:p>
            <a:endParaRPr lang="en-US" dirty="0" smtClean="0"/>
          </a:p>
          <a:p>
            <a:r>
              <a:rPr lang="en-US" dirty="0"/>
              <a:t>Internal network adapters that provide access to an extensible switch for processes that run in the management operating system of the Hyper-V parent partition. This allows these processes to send or receive packets over the extensible switch</a:t>
            </a:r>
            <a:r>
              <a:rPr lang="en-US" dirty="0" smtClean="0"/>
              <a:t>.</a:t>
            </a:r>
          </a:p>
          <a:p>
            <a:endParaRPr lang="en-US" dirty="0" smtClean="0"/>
          </a:p>
          <a:p>
            <a:r>
              <a:rPr lang="en-US" dirty="0"/>
              <a:t>VM network adapters that are exposed within the guest operating system that runs in a Hyper-V child partition. VM network adapters provide a connection to the extensible switch for packets to be sent or received by processes that run in the guest operating system of the child partition.</a:t>
            </a:r>
          </a:p>
        </p:txBody>
      </p:sp>
    </p:spTree>
    <p:extLst>
      <p:ext uri="{BB962C8B-B14F-4D97-AF65-F5344CB8AC3E}">
        <p14:creationId xmlns:p14="http://schemas.microsoft.com/office/powerpoint/2010/main" val="3424806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ck8wa.blu.livefilestore.com/y1p6sfPVub_BaBWFb2FC0s7V6cV6lquwodc7vr7q1VAeCo8nxfAHeE_B32AUk4J5I4X-st9b4fZsMEJ38vtq_jhjstFq9uKeAkr/VLAN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219200"/>
            <a:ext cx="722675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971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28600"/>
            <a:ext cx="4299798" cy="6172200"/>
          </a:xfrm>
          <a:prstGeom prst="rect">
            <a:avLst/>
          </a:prstGeom>
        </p:spPr>
      </p:pic>
      <p:sp>
        <p:nvSpPr>
          <p:cNvPr id="6" name="Rectangle 5"/>
          <p:cNvSpPr/>
          <p:nvPr/>
        </p:nvSpPr>
        <p:spPr>
          <a:xfrm>
            <a:off x="2438401" y="6488668"/>
            <a:ext cx="2669833" cy="369332"/>
          </a:xfrm>
          <a:prstGeom prst="rect">
            <a:avLst/>
          </a:prstGeom>
        </p:spPr>
        <p:txBody>
          <a:bodyPr wrap="none">
            <a:spAutoFit/>
          </a:bodyPr>
          <a:lstStyle/>
          <a:p>
            <a:r>
              <a:rPr lang="en-US" dirty="0">
                <a:latin typeface="Segoe UI" panose="020B0502040204020203" pitchFamily="34" charset="0"/>
              </a:rPr>
              <a:t>External virtual networks</a:t>
            </a:r>
            <a:endParaRPr lang="en-US" dirty="0"/>
          </a:p>
        </p:txBody>
      </p:sp>
      <p:pic>
        <p:nvPicPr>
          <p:cNvPr id="4098" name="Picture 2" descr="inter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084" y="228600"/>
            <a:ext cx="4381316" cy="4656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98597" y="5088877"/>
            <a:ext cx="2700291" cy="369332"/>
          </a:xfrm>
          <a:prstGeom prst="rect">
            <a:avLst/>
          </a:prstGeom>
        </p:spPr>
        <p:txBody>
          <a:bodyPr wrap="none">
            <a:spAutoFit/>
          </a:bodyPr>
          <a:lstStyle/>
          <a:p>
            <a:r>
              <a:rPr lang="en-US" dirty="0">
                <a:latin typeface="Segoe UI" panose="020B0502040204020203" pitchFamily="34" charset="0"/>
              </a:rPr>
              <a:t>Internal virtual networks </a:t>
            </a:r>
            <a:endParaRPr lang="en-US" dirty="0"/>
          </a:p>
        </p:txBody>
      </p:sp>
    </p:spTree>
    <p:extLst>
      <p:ext uri="{BB962C8B-B14F-4D97-AF65-F5344CB8AC3E}">
        <p14:creationId xmlns:p14="http://schemas.microsoft.com/office/powerpoint/2010/main" val="3354003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iv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28600"/>
            <a:ext cx="4419599"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4600" y="5486400"/>
            <a:ext cx="2616422" cy="369332"/>
          </a:xfrm>
          <a:prstGeom prst="rect">
            <a:avLst/>
          </a:prstGeom>
        </p:spPr>
        <p:txBody>
          <a:bodyPr wrap="none">
            <a:spAutoFit/>
          </a:bodyPr>
          <a:lstStyle/>
          <a:p>
            <a:r>
              <a:rPr lang="en-US" dirty="0">
                <a:latin typeface="Segoe UI" panose="020B0502040204020203" pitchFamily="34" charset="0"/>
              </a:rPr>
              <a:t>Private virtual networks </a:t>
            </a:r>
            <a:endParaRPr lang="en-US" dirty="0"/>
          </a:p>
        </p:txBody>
      </p:sp>
      <p:pic>
        <p:nvPicPr>
          <p:cNvPr id="5124" name="Picture 4" descr="dedic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8" y="228600"/>
            <a:ext cx="4343402" cy="5867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42925" y="6248400"/>
            <a:ext cx="2201949" cy="369332"/>
          </a:xfrm>
          <a:prstGeom prst="rect">
            <a:avLst/>
          </a:prstGeom>
        </p:spPr>
        <p:txBody>
          <a:bodyPr wrap="none">
            <a:spAutoFit/>
          </a:bodyPr>
          <a:lstStyle/>
          <a:p>
            <a:r>
              <a:rPr lang="en-US" dirty="0">
                <a:latin typeface="Segoe UI" panose="020B0502040204020203" pitchFamily="34" charset="0"/>
              </a:rPr>
              <a:t>Dedicated networks</a:t>
            </a:r>
            <a:endParaRPr lang="en-US" dirty="0"/>
          </a:p>
        </p:txBody>
      </p:sp>
    </p:spTree>
    <p:extLst>
      <p:ext uri="{BB962C8B-B14F-4D97-AF65-F5344CB8AC3E}">
        <p14:creationId xmlns:p14="http://schemas.microsoft.com/office/powerpoint/2010/main" val="1074382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Demonstration</a:t>
            </a:r>
            <a:endParaRPr lang="en-US" dirty="0"/>
          </a:p>
        </p:txBody>
      </p:sp>
      <p:sp>
        <p:nvSpPr>
          <p:cNvPr id="2" name="Content Placeholder 1"/>
          <p:cNvSpPr>
            <a:spLocks noGrp="1"/>
          </p:cNvSpPr>
          <p:nvPr>
            <p:ph idx="1"/>
          </p:nvPr>
        </p:nvSpPr>
        <p:spPr/>
        <p:txBody>
          <a:bodyPr/>
          <a:lstStyle/>
          <a:p>
            <a:r>
              <a:rPr lang="en-US" dirty="0" smtClean="0"/>
              <a:t>Virtual Machine Creation </a:t>
            </a:r>
          </a:p>
          <a:p>
            <a:r>
              <a:rPr lang="en-US" dirty="0" smtClean="0"/>
              <a:t>Hardware allocation</a:t>
            </a:r>
          </a:p>
          <a:p>
            <a:r>
              <a:rPr lang="en-US" dirty="0" smtClean="0"/>
              <a:t>Boot options</a:t>
            </a:r>
          </a:p>
          <a:p>
            <a:r>
              <a:rPr lang="en-US" dirty="0" smtClean="0"/>
              <a:t>Operating System Installation</a:t>
            </a:r>
          </a:p>
          <a:p>
            <a:endParaRPr lang="en-US" dirty="0"/>
          </a:p>
        </p:txBody>
      </p:sp>
    </p:spTree>
    <p:extLst>
      <p:ext uri="{BB962C8B-B14F-4D97-AF65-F5344CB8AC3E}">
        <p14:creationId xmlns:p14="http://schemas.microsoft.com/office/powerpoint/2010/main" val="2024154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Virtualization Platform Comparison</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43167436"/>
              </p:ext>
            </p:extLst>
          </p:nvPr>
        </p:nvGraphicFramePr>
        <p:xfrm>
          <a:off x="1828801" y="1853249"/>
          <a:ext cx="8077199" cy="4359909"/>
        </p:xfrm>
        <a:graphic>
          <a:graphicData uri="http://schemas.openxmlformats.org/drawingml/2006/table">
            <a:tbl>
              <a:tblPr firstRow="1" firstCol="1" bandRow="1">
                <a:tableStyleId>{5C22544A-7EE6-4342-B048-85BDC9FD1C3A}</a:tableStyleId>
              </a:tblPr>
              <a:tblGrid>
                <a:gridCol w="4019075"/>
                <a:gridCol w="1903319"/>
                <a:gridCol w="2154805"/>
              </a:tblGrid>
              <a:tr h="486118">
                <a:tc>
                  <a:txBody>
                    <a:bodyPr/>
                    <a:lstStyle/>
                    <a:p>
                      <a:pPr marL="0" marR="0" algn="l">
                        <a:lnSpc>
                          <a:spcPts val="1195"/>
                        </a:lnSpc>
                        <a:spcBef>
                          <a:spcPts val="1500"/>
                        </a:spcBef>
                        <a:spcAft>
                          <a:spcPts val="1500"/>
                        </a:spcAft>
                      </a:pPr>
                      <a:r>
                        <a:rPr lang="en-US" sz="1400" dirty="0">
                          <a:effectLst/>
                        </a:rPr>
                        <a:t>Capability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nchor="ctr"/>
                </a:tc>
                <a:tc>
                  <a:txBody>
                    <a:bodyPr/>
                    <a:lstStyle/>
                    <a:p>
                      <a:pPr marL="0" marR="0" algn="l">
                        <a:lnSpc>
                          <a:spcPts val="1195"/>
                        </a:lnSpc>
                        <a:spcBef>
                          <a:spcPts val="1500"/>
                        </a:spcBef>
                        <a:spcAft>
                          <a:spcPts val="1500"/>
                        </a:spcAft>
                      </a:pPr>
                      <a:r>
                        <a:rPr lang="en-US" sz="1400">
                          <a:effectLst/>
                        </a:rPr>
                        <a:t>Hyper-V Server 2008 R2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nchor="ctr"/>
                </a:tc>
                <a:tc>
                  <a:txBody>
                    <a:bodyPr/>
                    <a:lstStyle/>
                    <a:p>
                      <a:pPr marL="0" marR="0" algn="l">
                        <a:lnSpc>
                          <a:spcPts val="1195"/>
                        </a:lnSpc>
                        <a:spcBef>
                          <a:spcPts val="1500"/>
                        </a:spcBef>
                        <a:spcAft>
                          <a:spcPts val="1500"/>
                        </a:spcAft>
                      </a:pPr>
                      <a:r>
                        <a:rPr lang="en-US" sz="1400">
                          <a:effectLst/>
                        </a:rPr>
                        <a:t>Hyper-V Server 2012 R2 or Hyper-V Server 2012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nchor="ctr"/>
                </a:tc>
              </a:tr>
              <a:tr h="355827">
                <a:tc>
                  <a:txBody>
                    <a:bodyPr/>
                    <a:lstStyle/>
                    <a:p>
                      <a:pPr marL="0" marR="0" algn="l">
                        <a:lnSpc>
                          <a:spcPts val="1350"/>
                        </a:lnSpc>
                        <a:spcBef>
                          <a:spcPts val="0"/>
                        </a:spcBef>
                        <a:spcAft>
                          <a:spcPts val="0"/>
                        </a:spcAft>
                      </a:pPr>
                      <a:r>
                        <a:rPr lang="en-US" sz="1400">
                          <a:effectLst/>
                        </a:rPr>
                        <a:t>Number of logical processors on host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320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r>
              <a:tr h="355827">
                <a:tc>
                  <a:txBody>
                    <a:bodyPr/>
                    <a:lstStyle/>
                    <a:p>
                      <a:pPr marL="0" marR="0" algn="l">
                        <a:lnSpc>
                          <a:spcPts val="1350"/>
                        </a:lnSpc>
                        <a:spcBef>
                          <a:spcPts val="0"/>
                        </a:spcBef>
                        <a:spcAft>
                          <a:spcPts val="0"/>
                        </a:spcAft>
                      </a:pPr>
                      <a:r>
                        <a:rPr lang="en-US" sz="1400">
                          <a:effectLst/>
                        </a:rPr>
                        <a:t>Maximum supported RAM on host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1 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4 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r>
              <a:tr h="355827">
                <a:tc>
                  <a:txBody>
                    <a:bodyPr/>
                    <a:lstStyle/>
                    <a:p>
                      <a:pPr marL="0" marR="0" algn="l">
                        <a:lnSpc>
                          <a:spcPts val="1350"/>
                        </a:lnSpc>
                        <a:spcBef>
                          <a:spcPts val="0"/>
                        </a:spcBef>
                        <a:spcAft>
                          <a:spcPts val="0"/>
                        </a:spcAft>
                      </a:pPr>
                      <a:r>
                        <a:rPr lang="en-US" sz="1400">
                          <a:effectLst/>
                        </a:rPr>
                        <a:t>Virtual CPUs supported per host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512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2048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r>
              <a:tr h="355827">
                <a:tc>
                  <a:txBody>
                    <a:bodyPr/>
                    <a:lstStyle/>
                    <a:p>
                      <a:pPr marL="0" marR="0" algn="l">
                        <a:lnSpc>
                          <a:spcPts val="1350"/>
                        </a:lnSpc>
                        <a:spcBef>
                          <a:spcPts val="0"/>
                        </a:spcBef>
                        <a:spcAft>
                          <a:spcPts val="0"/>
                        </a:spcAft>
                      </a:pPr>
                      <a:r>
                        <a:rPr lang="en-US" sz="1400">
                          <a:effectLst/>
                        </a:rPr>
                        <a:t>Maximum virtual CPUs supported per virtual machine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r>
              <a:tr h="355827">
                <a:tc>
                  <a:txBody>
                    <a:bodyPr/>
                    <a:lstStyle/>
                    <a:p>
                      <a:pPr marL="0" marR="0" algn="l">
                        <a:lnSpc>
                          <a:spcPts val="1350"/>
                        </a:lnSpc>
                        <a:spcBef>
                          <a:spcPts val="0"/>
                        </a:spcBef>
                        <a:spcAft>
                          <a:spcPts val="0"/>
                        </a:spcAft>
                      </a:pPr>
                      <a:r>
                        <a:rPr lang="en-US" sz="1400">
                          <a:effectLst/>
                        </a:rPr>
                        <a:t>Maximum RAM supported per virtual machine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64 GB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1 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r>
              <a:tr h="355827">
                <a:tc>
                  <a:txBody>
                    <a:bodyPr/>
                    <a:lstStyle/>
                    <a:p>
                      <a:pPr marL="0" marR="0" algn="l">
                        <a:lnSpc>
                          <a:spcPts val="1350"/>
                        </a:lnSpc>
                        <a:spcBef>
                          <a:spcPts val="0"/>
                        </a:spcBef>
                        <a:spcAft>
                          <a:spcPts val="0"/>
                        </a:spcAft>
                      </a:pPr>
                      <a:r>
                        <a:rPr lang="en-US" sz="1400">
                          <a:effectLst/>
                        </a:rPr>
                        <a:t>Maximum running virtual machines supported per host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384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1024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r>
              <a:tr h="355827">
                <a:tc>
                  <a:txBody>
                    <a:bodyPr/>
                    <a:lstStyle/>
                    <a:p>
                      <a:pPr marL="0" marR="0" algn="l">
                        <a:lnSpc>
                          <a:spcPts val="1350"/>
                        </a:lnSpc>
                        <a:spcBef>
                          <a:spcPts val="0"/>
                        </a:spcBef>
                        <a:spcAft>
                          <a:spcPts val="0"/>
                        </a:spcAft>
                      </a:pPr>
                      <a:r>
                        <a:rPr lang="en-US" sz="1400">
                          <a:effectLst/>
                        </a:rPr>
                        <a:t>Guest NUMA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r>
              <a:tr h="355827">
                <a:tc>
                  <a:txBody>
                    <a:bodyPr/>
                    <a:lstStyle/>
                    <a:p>
                      <a:pPr marL="0" marR="0" algn="l">
                        <a:lnSpc>
                          <a:spcPts val="1350"/>
                        </a:lnSpc>
                        <a:spcBef>
                          <a:spcPts val="0"/>
                        </a:spcBef>
                        <a:spcAft>
                          <a:spcPts val="0"/>
                        </a:spcAft>
                      </a:pPr>
                      <a:r>
                        <a:rPr lang="en-US" sz="1400">
                          <a:effectLst/>
                        </a:rPr>
                        <a:t>Maximum failover cluster nodes supported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r>
              <a:tr h="533252">
                <a:tc>
                  <a:txBody>
                    <a:bodyPr/>
                    <a:lstStyle/>
                    <a:p>
                      <a:pPr marL="0" marR="0" algn="l">
                        <a:lnSpc>
                          <a:spcPts val="1350"/>
                        </a:lnSpc>
                        <a:spcBef>
                          <a:spcPts val="0"/>
                        </a:spcBef>
                        <a:spcAft>
                          <a:spcPts val="0"/>
                        </a:spcAft>
                      </a:pPr>
                      <a:r>
                        <a:rPr lang="en-US" sz="1400" dirty="0">
                          <a:effectLst/>
                        </a:rPr>
                        <a:t>Maximum number of virtual machines supported in failover clustering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a:effectLst/>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c>
                  <a:txBody>
                    <a:bodyPr/>
                    <a:lstStyle/>
                    <a:p>
                      <a:pPr marL="0" marR="0" algn="l">
                        <a:lnSpc>
                          <a:spcPts val="1350"/>
                        </a:lnSpc>
                        <a:spcBef>
                          <a:spcPts val="0"/>
                        </a:spcBef>
                        <a:spcAft>
                          <a:spcPts val="0"/>
                        </a:spcAft>
                      </a:pPr>
                      <a:r>
                        <a:rPr lang="en-US" sz="1400" dirty="0">
                          <a:effectLst/>
                        </a:rPr>
                        <a:t>8000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47" marR="65947" marT="82434" marB="82434"/>
                </a:tc>
              </a:tr>
            </a:tbl>
          </a:graphicData>
        </a:graphic>
      </p:graphicFrame>
    </p:spTree>
    <p:extLst>
      <p:ext uri="{BB962C8B-B14F-4D97-AF65-F5344CB8AC3E}">
        <p14:creationId xmlns:p14="http://schemas.microsoft.com/office/powerpoint/2010/main" val="4228577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82820154"/>
              </p:ext>
            </p:extLst>
          </p:nvPr>
        </p:nvGraphicFramePr>
        <p:xfrm>
          <a:off x="1524000" y="-95736"/>
          <a:ext cx="9144000" cy="6904844"/>
        </p:xfrm>
        <a:graphic>
          <a:graphicData uri="http://schemas.openxmlformats.org/drawingml/2006/table">
            <a:tbl>
              <a:tblPr firstRow="1" firstCol="1" bandRow="1">
                <a:tableStyleId>{5C22544A-7EE6-4342-B048-85BDC9FD1C3A}</a:tableStyleId>
              </a:tblPr>
              <a:tblGrid>
                <a:gridCol w="2477489"/>
                <a:gridCol w="1042171"/>
                <a:gridCol w="5624340"/>
              </a:tblGrid>
              <a:tr h="400136">
                <a:tc>
                  <a:txBody>
                    <a:bodyPr/>
                    <a:lstStyle/>
                    <a:p>
                      <a:pPr marL="0" marR="0" algn="l">
                        <a:lnSpc>
                          <a:spcPts val="1195"/>
                        </a:lnSpc>
                        <a:spcBef>
                          <a:spcPts val="1500"/>
                        </a:spcBef>
                        <a:spcAft>
                          <a:spcPts val="1500"/>
                        </a:spcAft>
                      </a:pPr>
                      <a:r>
                        <a:rPr lang="en-US" sz="1400" dirty="0">
                          <a:effectLst/>
                        </a:rPr>
                        <a:t>Feature/functionality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nchor="ctr"/>
                </a:tc>
                <a:tc>
                  <a:txBody>
                    <a:bodyPr/>
                    <a:lstStyle/>
                    <a:p>
                      <a:pPr marL="0" marR="0" algn="l">
                        <a:lnSpc>
                          <a:spcPts val="1195"/>
                        </a:lnSpc>
                        <a:spcBef>
                          <a:spcPts val="1500"/>
                        </a:spcBef>
                        <a:spcAft>
                          <a:spcPts val="1500"/>
                        </a:spcAft>
                      </a:pPr>
                      <a:r>
                        <a:rPr lang="en-US" sz="1400">
                          <a:effectLst/>
                        </a:rPr>
                        <a:t>New or updated?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nchor="ctr"/>
                </a:tc>
                <a:tc>
                  <a:txBody>
                    <a:bodyPr/>
                    <a:lstStyle/>
                    <a:p>
                      <a:pPr marL="0" marR="0" algn="l">
                        <a:lnSpc>
                          <a:spcPts val="1195"/>
                        </a:lnSpc>
                        <a:spcBef>
                          <a:spcPts val="1500"/>
                        </a:spcBef>
                        <a:spcAft>
                          <a:spcPts val="1500"/>
                        </a:spcAft>
                      </a:pPr>
                      <a:r>
                        <a:rPr lang="en-US" sz="1400">
                          <a:effectLst/>
                        </a:rPr>
                        <a:t>Description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nchor="ctr"/>
                </a:tc>
              </a:tr>
              <a:tr h="2049582">
                <a:tc>
                  <a:txBody>
                    <a:bodyPr/>
                    <a:lstStyle/>
                    <a:p>
                      <a:pPr marL="0" marR="0" algn="l">
                        <a:lnSpc>
                          <a:spcPts val="1350"/>
                        </a:lnSpc>
                        <a:spcBef>
                          <a:spcPts val="0"/>
                        </a:spcBef>
                        <a:spcAft>
                          <a:spcPts val="0"/>
                        </a:spcAft>
                      </a:pPr>
                      <a:r>
                        <a:rPr lang="en-US" sz="1400">
                          <a:effectLst/>
                        </a:rPr>
                        <a:t>Support for large-scale virtual machines (virtual CPUs, virtual machine RAM, VHDX files)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New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Supports the following limits:</a:t>
                      </a:r>
                    </a:p>
                    <a:p>
                      <a:pPr marL="342900" marR="0" lvl="0" indent="-342900" algn="l">
                        <a:lnSpc>
                          <a:spcPts val="1195"/>
                        </a:lnSpc>
                        <a:spcBef>
                          <a:spcPts val="0"/>
                        </a:spcBef>
                        <a:spcAft>
                          <a:spcPts val="1200"/>
                        </a:spcAft>
                        <a:buSzPts val="1000"/>
                        <a:buFont typeface="Symbol" panose="05050102010706020507" pitchFamily="18" charset="2"/>
                        <a:buChar char=""/>
                        <a:tabLst>
                          <a:tab pos="457200" algn="l"/>
                        </a:tabLst>
                      </a:pPr>
                      <a:r>
                        <a:rPr lang="en-US" sz="1400">
                          <a:effectLst/>
                        </a:rPr>
                        <a:t>64 virtual processors per virtual machine</a:t>
                      </a:r>
                    </a:p>
                    <a:p>
                      <a:pPr marL="342900" marR="0" lvl="0" indent="-342900" algn="l">
                        <a:lnSpc>
                          <a:spcPts val="1195"/>
                        </a:lnSpc>
                        <a:spcBef>
                          <a:spcPts val="0"/>
                        </a:spcBef>
                        <a:spcAft>
                          <a:spcPts val="1200"/>
                        </a:spcAft>
                        <a:buSzPts val="1000"/>
                        <a:buFont typeface="Symbol" panose="05050102010706020507" pitchFamily="18" charset="2"/>
                        <a:buChar char=""/>
                        <a:tabLst>
                          <a:tab pos="457200" algn="l"/>
                        </a:tabLst>
                      </a:pPr>
                      <a:r>
                        <a:rPr lang="en-US" sz="1400">
                          <a:effectLst/>
                        </a:rPr>
                        <a:t>1 TB per virtual machine</a:t>
                      </a:r>
                    </a:p>
                    <a:p>
                      <a:pPr marL="342900" marR="0" lvl="0" indent="-342900" algn="l">
                        <a:lnSpc>
                          <a:spcPts val="1195"/>
                        </a:lnSpc>
                        <a:spcBef>
                          <a:spcPts val="0"/>
                        </a:spcBef>
                        <a:spcAft>
                          <a:spcPts val="1200"/>
                        </a:spcAft>
                        <a:buSzPts val="1000"/>
                        <a:buFont typeface="Symbol" panose="05050102010706020507" pitchFamily="18" charset="2"/>
                        <a:buChar char=""/>
                        <a:tabLst>
                          <a:tab pos="457200" algn="l"/>
                        </a:tabLst>
                      </a:pPr>
                      <a:r>
                        <a:rPr lang="en-US" sz="1400">
                          <a:effectLst/>
                        </a:rPr>
                        <a:t>64 TB per virtual hard disk</a:t>
                      </a:r>
                    </a:p>
                    <a:p>
                      <a:pPr marL="342900" marR="0" lvl="0" indent="-342900" algn="l">
                        <a:lnSpc>
                          <a:spcPts val="1195"/>
                        </a:lnSpc>
                        <a:spcBef>
                          <a:spcPts val="0"/>
                        </a:spcBef>
                        <a:spcAft>
                          <a:spcPts val="1200"/>
                        </a:spcAft>
                        <a:buSzPts val="1000"/>
                        <a:buFont typeface="Symbol" panose="05050102010706020507" pitchFamily="18" charset="2"/>
                        <a:buChar char=""/>
                        <a:tabLst>
                          <a:tab pos="457200" algn="l"/>
                        </a:tabLst>
                      </a:pPr>
                      <a:r>
                        <a:rPr lang="en-US" sz="1400">
                          <a:effectLst/>
                        </a:rPr>
                        <a:t>320 logical processors on the computer that runs Hyper-V</a:t>
                      </a:r>
                    </a:p>
                    <a:p>
                      <a:pPr marL="342900" marR="0" lvl="0" indent="-342900" algn="l">
                        <a:lnSpc>
                          <a:spcPts val="1195"/>
                        </a:lnSpc>
                        <a:spcBef>
                          <a:spcPts val="0"/>
                        </a:spcBef>
                        <a:spcAft>
                          <a:spcPts val="1200"/>
                        </a:spcAft>
                        <a:buSzPts val="1000"/>
                        <a:buFont typeface="Symbol" panose="05050102010706020507" pitchFamily="18" charset="2"/>
                        <a:buChar char=""/>
                        <a:tabLst>
                          <a:tab pos="457200" algn="l"/>
                        </a:tabLst>
                      </a:pPr>
                      <a:r>
                        <a:rPr lang="en-US" sz="1400">
                          <a:effectLst/>
                        </a:rPr>
                        <a:t>4 TB on the computer that runs Hyper-V</a:t>
                      </a:r>
                    </a:p>
                    <a:p>
                      <a:pPr marL="342900" marR="0" lvl="0" indent="-342900" algn="l">
                        <a:lnSpc>
                          <a:spcPts val="1195"/>
                        </a:lnSpc>
                        <a:spcBef>
                          <a:spcPts val="0"/>
                        </a:spcBef>
                        <a:spcAft>
                          <a:spcPts val="1200"/>
                        </a:spcAft>
                        <a:buSzPts val="1000"/>
                        <a:buFont typeface="Symbol" panose="05050102010706020507" pitchFamily="18" charset="2"/>
                        <a:buChar char=""/>
                        <a:tabLst>
                          <a:tab pos="457200" algn="l"/>
                        </a:tabLst>
                      </a:pPr>
                      <a:r>
                        <a:rPr lang="en-US" sz="1400">
                          <a:effectLst/>
                        </a:rPr>
                        <a:t>1024 virtual machines per host server</a:t>
                      </a:r>
                      <a:endParaRPr lang="en-US" sz="1400">
                        <a:solidFill>
                          <a:srgbClr val="2A2A2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r>
              <a:tr h="447456">
                <a:tc>
                  <a:txBody>
                    <a:bodyPr/>
                    <a:lstStyle/>
                    <a:p>
                      <a:pPr marL="0" marR="0" algn="l">
                        <a:lnSpc>
                          <a:spcPts val="1350"/>
                        </a:lnSpc>
                        <a:spcBef>
                          <a:spcPts val="0"/>
                        </a:spcBef>
                        <a:spcAft>
                          <a:spcPts val="0"/>
                        </a:spcAft>
                      </a:pPr>
                      <a:r>
                        <a:rPr lang="en-US" sz="1400">
                          <a:effectLst/>
                        </a:rPr>
                        <a:t>Import process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Updated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Helps you resolve configuration issues that would otherwise prevent a virtual machine from being imported.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r>
              <a:tr h="785712">
                <a:tc>
                  <a:txBody>
                    <a:bodyPr/>
                    <a:lstStyle/>
                    <a:p>
                      <a:pPr marL="0" marR="0" algn="l">
                        <a:lnSpc>
                          <a:spcPts val="1350"/>
                        </a:lnSpc>
                        <a:spcBef>
                          <a:spcPts val="0"/>
                        </a:spcBef>
                        <a:spcAft>
                          <a:spcPts val="0"/>
                        </a:spcAft>
                      </a:pPr>
                      <a:r>
                        <a:rPr lang="en-US" sz="1400">
                          <a:effectLst/>
                        </a:rPr>
                        <a:t>Live migration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Updated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Can perform a live migration in a non-clustered environment. Within a cluster, you can now perform more than one live migration at the same time and use higher network bandwidths.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r>
              <a:tr h="447456">
                <a:tc>
                  <a:txBody>
                    <a:bodyPr/>
                    <a:lstStyle/>
                    <a:p>
                      <a:pPr marL="0" marR="0" algn="l">
                        <a:lnSpc>
                          <a:spcPts val="1350"/>
                        </a:lnSpc>
                        <a:spcBef>
                          <a:spcPts val="0"/>
                        </a:spcBef>
                        <a:spcAft>
                          <a:spcPts val="0"/>
                        </a:spcAft>
                      </a:pPr>
                      <a:r>
                        <a:rPr lang="en-US" sz="1400">
                          <a:effectLst/>
                        </a:rPr>
                        <a:t>Resource metering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New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Track and gather data about the physical processor, memory, storage, and network usage by specific virtual machines.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r>
              <a:tr h="612063">
                <a:tc>
                  <a:txBody>
                    <a:bodyPr/>
                    <a:lstStyle/>
                    <a:p>
                      <a:pPr marL="0" marR="0" algn="l">
                        <a:lnSpc>
                          <a:spcPts val="1350"/>
                        </a:lnSpc>
                        <a:spcBef>
                          <a:spcPts val="0"/>
                        </a:spcBef>
                        <a:spcAft>
                          <a:spcPts val="0"/>
                        </a:spcAft>
                      </a:pPr>
                      <a:r>
                        <a:rPr lang="en-US" sz="1400">
                          <a:effectLst/>
                        </a:rPr>
                        <a:t>Storage migration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New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Move the virtual hard disks that are used by a virtual machine to different physical storage while the virtual machine remains running.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r>
              <a:tr h="785712">
                <a:tc>
                  <a:txBody>
                    <a:bodyPr/>
                    <a:lstStyle/>
                    <a:p>
                      <a:pPr marL="0" marR="0" algn="l">
                        <a:lnSpc>
                          <a:spcPts val="1350"/>
                        </a:lnSpc>
                        <a:spcBef>
                          <a:spcPts val="0"/>
                        </a:spcBef>
                        <a:spcAft>
                          <a:spcPts val="0"/>
                        </a:spcAft>
                      </a:pPr>
                      <a:r>
                        <a:rPr lang="en-US" sz="1400">
                          <a:effectLst/>
                        </a:rPr>
                        <a:t>Virtual Fibre Channel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New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Virtualize workloads and applications that require direct access to Fibre Channel-based storage. Also configure clustering directly within the guest operating system (sometimes referred to as guest clustering).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r>
              <a:tr h="612063">
                <a:tc>
                  <a:txBody>
                    <a:bodyPr/>
                    <a:lstStyle/>
                    <a:p>
                      <a:pPr marL="0" marR="0" algn="l">
                        <a:lnSpc>
                          <a:spcPts val="1350"/>
                        </a:lnSpc>
                        <a:spcBef>
                          <a:spcPts val="0"/>
                        </a:spcBef>
                        <a:spcAft>
                          <a:spcPts val="0"/>
                        </a:spcAft>
                      </a:pPr>
                      <a:r>
                        <a:rPr lang="en-US" sz="1400">
                          <a:effectLst/>
                        </a:rPr>
                        <a:t>Hyper-V Replica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New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dirty="0">
                          <a:effectLst/>
                        </a:rPr>
                        <a:t>Send updates of virtual machine states from a primary server to a replica server to maintain continuity during planned or unplanned downtime.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r>
              <a:tr h="264763">
                <a:tc>
                  <a:txBody>
                    <a:bodyPr/>
                    <a:lstStyle/>
                    <a:p>
                      <a:pPr marL="0" marR="0" algn="l">
                        <a:lnSpc>
                          <a:spcPts val="1350"/>
                        </a:lnSpc>
                        <a:spcBef>
                          <a:spcPts val="0"/>
                        </a:spcBef>
                        <a:spcAft>
                          <a:spcPts val="0"/>
                        </a:spcAft>
                      </a:pPr>
                      <a:r>
                        <a:rPr lang="en-US" sz="1400">
                          <a:effectLst/>
                        </a:rPr>
                        <a:t>Support for RemoteFX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New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Virtualizes 3D graphics hardware.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r>
              <a:tr h="447456">
                <a:tc>
                  <a:txBody>
                    <a:bodyPr/>
                    <a:lstStyle/>
                    <a:p>
                      <a:pPr marL="0" marR="0" algn="l">
                        <a:lnSpc>
                          <a:spcPts val="1350"/>
                        </a:lnSpc>
                        <a:spcBef>
                          <a:spcPts val="0"/>
                        </a:spcBef>
                        <a:spcAft>
                          <a:spcPts val="0"/>
                        </a:spcAft>
                      </a:pPr>
                      <a:r>
                        <a:rPr lang="en-US" sz="1400">
                          <a:effectLst/>
                        </a:rPr>
                        <a:t>Storage on SMB2 file shares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a:effectLst/>
                        </a:rPr>
                        <a:t>New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c>
                  <a:txBody>
                    <a:bodyPr/>
                    <a:lstStyle/>
                    <a:p>
                      <a:pPr marL="0" marR="0" algn="l">
                        <a:lnSpc>
                          <a:spcPts val="1350"/>
                        </a:lnSpc>
                        <a:spcBef>
                          <a:spcPts val="0"/>
                        </a:spcBef>
                        <a:spcAft>
                          <a:spcPts val="0"/>
                        </a:spcAft>
                      </a:pPr>
                      <a:r>
                        <a:rPr lang="en-US" sz="1400" dirty="0">
                          <a:effectLst/>
                        </a:rPr>
                        <a:t>Provides a way to provide virtual machines with shared storage without use of a storage area network (SAN).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61" marR="36961" marT="46201" marB="46201"/>
                </a:tc>
              </a:tr>
            </a:tbl>
          </a:graphicData>
        </a:graphic>
      </p:graphicFrame>
    </p:spTree>
    <p:extLst>
      <p:ext uri="{BB962C8B-B14F-4D97-AF65-F5344CB8AC3E}">
        <p14:creationId xmlns:p14="http://schemas.microsoft.com/office/powerpoint/2010/main" val="3938957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710" y="452718"/>
            <a:ext cx="8125890" cy="614082"/>
          </a:xfrm>
        </p:spPr>
        <p:txBody>
          <a:bodyPr/>
          <a:lstStyle/>
          <a:p>
            <a:r>
              <a:rPr lang="en-US" sz="2400" dirty="0"/>
              <a:t>System Center 2012 - Virtual Machine Manager</a:t>
            </a:r>
            <a:br>
              <a:rPr lang="en-US" sz="2400" dirty="0"/>
            </a:br>
            <a:endParaRPr lang="en-US" sz="2400" dirty="0"/>
          </a:p>
        </p:txBody>
      </p:sp>
      <p:sp>
        <p:nvSpPr>
          <p:cNvPr id="3" name="Content Placeholder 2"/>
          <p:cNvSpPr>
            <a:spLocks noGrp="1"/>
          </p:cNvSpPr>
          <p:nvPr>
            <p:ph idx="1"/>
          </p:nvPr>
        </p:nvSpPr>
        <p:spPr>
          <a:xfrm>
            <a:off x="1752600" y="1219202"/>
            <a:ext cx="8763000" cy="1295399"/>
          </a:xfrm>
        </p:spPr>
        <p:txBody>
          <a:bodyPr>
            <a:normAutofit fontScale="92500" lnSpcReduction="20000"/>
          </a:bodyPr>
          <a:lstStyle/>
          <a:p>
            <a:r>
              <a:rPr lang="en-US" dirty="0"/>
              <a:t>Virtual Machine Manager (VMM) is a management solution for the virtualized data center. You can use it to configure and manage your virtualization host, networking, and storage resources in order to create and deploy virtual machines and services to private clouds that you have created.</a:t>
            </a:r>
          </a:p>
        </p:txBody>
      </p:sp>
      <p:graphicFrame>
        <p:nvGraphicFramePr>
          <p:cNvPr id="4" name="Table 3"/>
          <p:cNvGraphicFramePr>
            <a:graphicFrameLocks noGrp="1"/>
          </p:cNvGraphicFramePr>
          <p:nvPr>
            <p:extLst>
              <p:ext uri="{D42A27DB-BD31-4B8C-83A1-F6EECF244321}">
                <p14:modId xmlns:p14="http://schemas.microsoft.com/office/powerpoint/2010/main" val="2192124832"/>
              </p:ext>
            </p:extLst>
          </p:nvPr>
        </p:nvGraphicFramePr>
        <p:xfrm>
          <a:off x="1717345" y="2514600"/>
          <a:ext cx="8762999" cy="4156112"/>
        </p:xfrm>
        <a:graphic>
          <a:graphicData uri="http://schemas.openxmlformats.org/drawingml/2006/table">
            <a:tbl>
              <a:tblPr/>
              <a:tblGrid>
                <a:gridCol w="2743199"/>
                <a:gridCol w="6019800"/>
              </a:tblGrid>
              <a:tr h="170645">
                <a:tc>
                  <a:txBody>
                    <a:bodyPr/>
                    <a:lstStyle/>
                    <a:p>
                      <a:pPr algn="ctr"/>
                      <a:r>
                        <a:rPr lang="en-US" sz="1400" b="1" dirty="0">
                          <a:solidFill>
                            <a:schemeClr val="bg1"/>
                          </a:solidFill>
                          <a:effectLst/>
                        </a:rPr>
                        <a:t>Name</a:t>
                      </a:r>
                    </a:p>
                  </a:txBody>
                  <a:tcPr marL="35140" marR="35140" marT="43925" marB="43925"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c>
                  <a:txBody>
                    <a:bodyPr/>
                    <a:lstStyle/>
                    <a:p>
                      <a:pPr algn="ctr"/>
                      <a:r>
                        <a:rPr lang="en-US" sz="1400" b="1" dirty="0">
                          <a:solidFill>
                            <a:schemeClr val="bg1"/>
                          </a:solidFill>
                          <a:effectLst/>
                        </a:rPr>
                        <a:t>Description</a:t>
                      </a:r>
                    </a:p>
                  </a:txBody>
                  <a:tcPr marL="35140" marR="35140" marT="43925" marB="43925"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r>
              <a:tr h="631734">
                <a:tc>
                  <a:txBody>
                    <a:bodyPr/>
                    <a:lstStyle/>
                    <a:p>
                      <a:pPr fontAlgn="t"/>
                      <a:r>
                        <a:rPr lang="en-US" sz="1400">
                          <a:solidFill>
                            <a:schemeClr val="tx1"/>
                          </a:solidFill>
                          <a:effectLst/>
                        </a:rPr>
                        <a:t>VMM management server</a:t>
                      </a:r>
                    </a:p>
                  </a:txBody>
                  <a:tcPr marL="35140" marR="35140" marT="43925" marB="4392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400" dirty="0">
                          <a:solidFill>
                            <a:schemeClr val="tx1"/>
                          </a:solidFill>
                          <a:effectLst/>
                        </a:rPr>
                        <a:t>The computer on which the VMM service runs. It processes commands and controls communications with the VMM database, the library server, and virtual machine hosts.</a:t>
                      </a:r>
                    </a:p>
                  </a:txBody>
                  <a:tcPr marL="35140" marR="35140" marT="43925" marB="4392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516462">
                <a:tc>
                  <a:txBody>
                    <a:bodyPr/>
                    <a:lstStyle/>
                    <a:p>
                      <a:pPr fontAlgn="t"/>
                      <a:r>
                        <a:rPr lang="en-US" sz="1400">
                          <a:solidFill>
                            <a:schemeClr val="tx1"/>
                          </a:solidFill>
                          <a:effectLst/>
                        </a:rPr>
                        <a:t>VMM database</a:t>
                      </a:r>
                    </a:p>
                  </a:txBody>
                  <a:tcPr marL="35140" marR="35140" marT="43925" marB="4392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400">
                          <a:solidFill>
                            <a:schemeClr val="tx1"/>
                          </a:solidFill>
                          <a:effectLst/>
                        </a:rPr>
                        <a:t>A Microsoft SQL Server database that stores VMM configuration information such as virtual machine and service templates, and profiles.</a:t>
                      </a:r>
                    </a:p>
                  </a:txBody>
                  <a:tcPr marL="35140" marR="35140" marT="43925" marB="4392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862278">
                <a:tc>
                  <a:txBody>
                    <a:bodyPr/>
                    <a:lstStyle/>
                    <a:p>
                      <a:pPr fontAlgn="t"/>
                      <a:r>
                        <a:rPr lang="en-US" sz="1400">
                          <a:solidFill>
                            <a:schemeClr val="tx1"/>
                          </a:solidFill>
                          <a:effectLst/>
                        </a:rPr>
                        <a:t>VMM console</a:t>
                      </a:r>
                    </a:p>
                  </a:txBody>
                  <a:tcPr marL="35140" marR="35140" marT="43925" marB="4392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400">
                          <a:solidFill>
                            <a:schemeClr val="tx1"/>
                          </a:solidFill>
                          <a:effectLst/>
                        </a:rPr>
                        <a:t>The program that you can use to connect to a VMM management server in order to centrally view and manage physical and virtual resources, such as virtual machine hosts, virtual machines, services, and library resources.</a:t>
                      </a:r>
                    </a:p>
                  </a:txBody>
                  <a:tcPr marL="35140" marR="35140" marT="43925" marB="4392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862278">
                <a:tc>
                  <a:txBody>
                    <a:bodyPr/>
                    <a:lstStyle/>
                    <a:p>
                      <a:pPr fontAlgn="t"/>
                      <a:r>
                        <a:rPr lang="en-US" sz="1400">
                          <a:solidFill>
                            <a:schemeClr val="tx1"/>
                          </a:solidFill>
                          <a:effectLst/>
                        </a:rPr>
                        <a:t>VMM library and VMM library server</a:t>
                      </a:r>
                    </a:p>
                  </a:txBody>
                  <a:tcPr marL="35140" marR="35140" marT="43925" marB="4392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400">
                          <a:solidFill>
                            <a:schemeClr val="tx1"/>
                          </a:solidFill>
                          <a:effectLst/>
                        </a:rPr>
                        <a:t>The catalog of resources (for example, virtual hard disks, templates, and profiles) that are used to deploy virtual machines and services.</a:t>
                      </a:r>
                    </a:p>
                    <a:p>
                      <a:pPr fontAlgn="t"/>
                      <a:r>
                        <a:rPr lang="en-US" sz="1400">
                          <a:solidFill>
                            <a:schemeClr val="tx1"/>
                          </a:solidFill>
                          <a:effectLst/>
                        </a:rPr>
                        <a:t>A library server hosts shared folders that are used to store file-based resources in the VMM library.</a:t>
                      </a:r>
                    </a:p>
                  </a:txBody>
                  <a:tcPr marL="35140" marR="35140" marT="43925" marB="4392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516462">
                <a:tc>
                  <a:txBody>
                    <a:bodyPr/>
                    <a:lstStyle/>
                    <a:p>
                      <a:pPr fontAlgn="t"/>
                      <a:r>
                        <a:rPr lang="en-US" sz="1400">
                          <a:solidFill>
                            <a:schemeClr val="tx1"/>
                          </a:solidFill>
                          <a:effectLst/>
                        </a:rPr>
                        <a:t>VMM command shell</a:t>
                      </a:r>
                    </a:p>
                  </a:txBody>
                  <a:tcPr marL="35140" marR="35140" marT="43925" marB="4392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400" dirty="0">
                          <a:solidFill>
                            <a:schemeClr val="tx1"/>
                          </a:solidFill>
                          <a:effectLst/>
                        </a:rPr>
                        <a:t>The Windows PowerShell–based command shell that makes available the cmdlets that perform all functions in VMM.</a:t>
                      </a:r>
                    </a:p>
                  </a:txBody>
                  <a:tcPr marL="35140" marR="35140" marT="43925" marB="4392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09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Hyper-V(Virtualization)</a:t>
            </a:r>
            <a:endParaRPr lang="en-US" dirty="0"/>
          </a:p>
        </p:txBody>
      </p:sp>
      <p:sp>
        <p:nvSpPr>
          <p:cNvPr id="3" name="Text Placeholder 2"/>
          <p:cNvSpPr>
            <a:spLocks noGrp="1"/>
          </p:cNvSpPr>
          <p:nvPr>
            <p:ph idx="1"/>
          </p:nvPr>
        </p:nvSpPr>
        <p:spPr>
          <a:xfrm>
            <a:off x="1913436" y="1716881"/>
            <a:ext cx="8363938" cy="415498"/>
          </a:xfrm>
        </p:spPr>
        <p:txBody>
          <a:bodyPr>
            <a:normAutofit/>
          </a:bodyPr>
          <a:lstStyle/>
          <a:p>
            <a:r>
              <a:rPr lang="en-US" dirty="0" smtClean="0"/>
              <a:t>Reduce Hardware Cost</a:t>
            </a:r>
            <a:endParaRPr lang="en-US" dirty="0"/>
          </a:p>
        </p:txBody>
      </p:sp>
      <p:sp>
        <p:nvSpPr>
          <p:cNvPr id="4" name="Rounded Rectangle 3"/>
          <p:cNvSpPr/>
          <p:nvPr/>
        </p:nvSpPr>
        <p:spPr bwMode="auto">
          <a:xfrm>
            <a:off x="1762125" y="2132380"/>
            <a:ext cx="3702844" cy="3654059"/>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7148" tIns="28574" rIns="57148" bIns="28574" numCol="1" rtlCol="0" anchor="ctr" anchorCtr="0" compatLnSpc="1">
            <a:prstTxWarp prst="textNoShape">
              <a:avLst/>
            </a:prstTxWarp>
          </a:bodyPr>
          <a:lstStyle/>
          <a:p>
            <a:pPr algn="ctr" defTabSz="571312" fontAlgn="base">
              <a:lnSpc>
                <a:spcPct val="90000"/>
              </a:lnSpc>
              <a:spcBef>
                <a:spcPct val="0"/>
              </a:spcBef>
              <a:spcAft>
                <a:spcPct val="0"/>
              </a:spcAft>
            </a:pPr>
            <a:endParaRPr lang="en-US" sz="1250" spc="-31" dirty="0">
              <a:gradFill>
                <a:gsLst>
                  <a:gs pos="0">
                    <a:schemeClr val="bg1"/>
                  </a:gs>
                  <a:gs pos="100000">
                    <a:schemeClr val="bg1"/>
                  </a:gs>
                </a:gsLst>
                <a:lin ang="5400000" scaled="0"/>
              </a:gradFill>
            </a:endParaRPr>
          </a:p>
        </p:txBody>
      </p:sp>
      <p:sp>
        <p:nvSpPr>
          <p:cNvPr id="5" name="Rounded Rectangle 4"/>
          <p:cNvSpPr/>
          <p:nvPr/>
        </p:nvSpPr>
        <p:spPr bwMode="auto">
          <a:xfrm>
            <a:off x="6429375" y="2132380"/>
            <a:ext cx="3702844" cy="3654059"/>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7148" tIns="28574" rIns="57148" bIns="28574" numCol="1" rtlCol="0" anchor="ctr" anchorCtr="0" compatLnSpc="1">
            <a:prstTxWarp prst="textNoShape">
              <a:avLst/>
            </a:prstTxWarp>
          </a:bodyPr>
          <a:lstStyle/>
          <a:p>
            <a:pPr algn="ctr" defTabSz="571312" fontAlgn="base">
              <a:lnSpc>
                <a:spcPct val="90000"/>
              </a:lnSpc>
              <a:spcBef>
                <a:spcPct val="0"/>
              </a:spcBef>
              <a:spcAft>
                <a:spcPct val="0"/>
              </a:spcAft>
            </a:pPr>
            <a:endParaRPr lang="en-US" sz="1250" spc="-31" dirty="0">
              <a:gradFill>
                <a:gsLst>
                  <a:gs pos="0">
                    <a:schemeClr val="bg1"/>
                  </a:gs>
                  <a:gs pos="100000">
                    <a:schemeClr val="bg1"/>
                  </a:gs>
                </a:gsLst>
                <a:lin ang="5400000" scaled="0"/>
              </a:gradFill>
            </a:endParaRPr>
          </a:p>
        </p:txBody>
      </p:sp>
      <p:pic>
        <p:nvPicPr>
          <p:cNvPr id="6" name="Picture 5"/>
          <p:cNvPicPr>
            <a:picLocks noChangeAspect="1"/>
          </p:cNvPicPr>
          <p:nvPr/>
        </p:nvPicPr>
        <p:blipFill>
          <a:blip r:embed="rId2"/>
          <a:stretch>
            <a:fillRect/>
          </a:stretch>
        </p:blipFill>
        <p:spPr>
          <a:xfrm>
            <a:off x="1913434" y="3429185"/>
            <a:ext cx="1336971" cy="381061"/>
          </a:xfrm>
          <a:prstGeom prst="rect">
            <a:avLst/>
          </a:prstGeom>
        </p:spPr>
      </p:pic>
      <p:pic>
        <p:nvPicPr>
          <p:cNvPr id="7" name="Picture 6"/>
          <p:cNvPicPr>
            <a:picLocks noChangeAspect="1"/>
          </p:cNvPicPr>
          <p:nvPr/>
        </p:nvPicPr>
        <p:blipFill>
          <a:blip r:embed="rId2"/>
          <a:stretch>
            <a:fillRect/>
          </a:stretch>
        </p:blipFill>
        <p:spPr>
          <a:xfrm>
            <a:off x="3677546" y="4064792"/>
            <a:ext cx="1336971" cy="381061"/>
          </a:xfrm>
          <a:prstGeom prst="rect">
            <a:avLst/>
          </a:prstGeom>
        </p:spPr>
      </p:pic>
      <p:pic>
        <p:nvPicPr>
          <p:cNvPr id="8" name="Picture 7"/>
          <p:cNvPicPr>
            <a:picLocks noChangeAspect="1"/>
          </p:cNvPicPr>
          <p:nvPr/>
        </p:nvPicPr>
        <p:blipFill>
          <a:blip r:embed="rId2"/>
          <a:stretch>
            <a:fillRect/>
          </a:stretch>
        </p:blipFill>
        <p:spPr>
          <a:xfrm>
            <a:off x="1913434" y="4081169"/>
            <a:ext cx="1336971" cy="381061"/>
          </a:xfrm>
          <a:prstGeom prst="rect">
            <a:avLst/>
          </a:prstGeom>
        </p:spPr>
      </p:pic>
      <p:pic>
        <p:nvPicPr>
          <p:cNvPr id="9" name="Picture 8"/>
          <p:cNvPicPr>
            <a:picLocks noChangeAspect="1"/>
          </p:cNvPicPr>
          <p:nvPr/>
        </p:nvPicPr>
        <p:blipFill>
          <a:blip r:embed="rId2"/>
          <a:stretch>
            <a:fillRect/>
          </a:stretch>
        </p:blipFill>
        <p:spPr>
          <a:xfrm>
            <a:off x="3689201" y="4630856"/>
            <a:ext cx="1336971" cy="381061"/>
          </a:xfrm>
          <a:prstGeom prst="rect">
            <a:avLst/>
          </a:prstGeom>
        </p:spPr>
      </p:pic>
      <p:pic>
        <p:nvPicPr>
          <p:cNvPr id="10" name="Picture 9"/>
          <p:cNvPicPr>
            <a:picLocks noChangeAspect="1"/>
          </p:cNvPicPr>
          <p:nvPr/>
        </p:nvPicPr>
        <p:blipFill>
          <a:blip r:embed="rId2"/>
          <a:stretch>
            <a:fillRect/>
          </a:stretch>
        </p:blipFill>
        <p:spPr>
          <a:xfrm>
            <a:off x="1913434" y="4630856"/>
            <a:ext cx="1336971" cy="381061"/>
          </a:xfrm>
          <a:prstGeom prst="rect">
            <a:avLst/>
          </a:prstGeom>
        </p:spPr>
      </p:pic>
      <p:pic>
        <p:nvPicPr>
          <p:cNvPr id="11" name="Picture 10"/>
          <p:cNvPicPr>
            <a:picLocks noChangeAspect="1"/>
          </p:cNvPicPr>
          <p:nvPr/>
        </p:nvPicPr>
        <p:blipFill>
          <a:blip r:embed="rId2"/>
          <a:stretch>
            <a:fillRect/>
          </a:stretch>
        </p:blipFill>
        <p:spPr>
          <a:xfrm>
            <a:off x="8625015" y="4327452"/>
            <a:ext cx="1336971" cy="381061"/>
          </a:xfrm>
          <a:prstGeom prst="rect">
            <a:avLst/>
          </a:prstGeom>
        </p:spPr>
      </p:pic>
      <p:pic>
        <p:nvPicPr>
          <p:cNvPr id="12" name="Picture 11"/>
          <p:cNvPicPr>
            <a:picLocks noChangeAspect="1"/>
          </p:cNvPicPr>
          <p:nvPr/>
        </p:nvPicPr>
        <p:blipFill>
          <a:blip r:embed="rId2"/>
          <a:stretch>
            <a:fillRect/>
          </a:stretch>
        </p:blipFill>
        <p:spPr>
          <a:xfrm>
            <a:off x="6643995" y="4327452"/>
            <a:ext cx="1336971" cy="381061"/>
          </a:xfrm>
          <a:prstGeom prst="rect">
            <a:avLst/>
          </a:prstGeom>
        </p:spPr>
      </p:pic>
      <p:pic>
        <p:nvPicPr>
          <p:cNvPr id="13" name="Picture 12"/>
          <p:cNvPicPr>
            <a:picLocks noChangeAspect="1"/>
          </p:cNvPicPr>
          <p:nvPr/>
        </p:nvPicPr>
        <p:blipFill>
          <a:blip r:embed="rId2"/>
          <a:stretch>
            <a:fillRect/>
          </a:stretch>
        </p:blipFill>
        <p:spPr>
          <a:xfrm>
            <a:off x="3689201" y="3460017"/>
            <a:ext cx="1336971" cy="381061"/>
          </a:xfrm>
          <a:prstGeom prst="rect">
            <a:avLst/>
          </a:prstGeom>
        </p:spPr>
      </p:pic>
      <p:pic>
        <p:nvPicPr>
          <p:cNvPr id="14" name="Picture 13"/>
          <p:cNvPicPr>
            <a:picLocks noChangeAspect="1"/>
          </p:cNvPicPr>
          <p:nvPr/>
        </p:nvPicPr>
        <p:blipFill>
          <a:blip r:embed="rId2"/>
          <a:stretch>
            <a:fillRect/>
          </a:stretch>
        </p:blipFill>
        <p:spPr>
          <a:xfrm>
            <a:off x="3689201" y="2853989"/>
            <a:ext cx="1336971" cy="381061"/>
          </a:xfrm>
          <a:prstGeom prst="rect">
            <a:avLst/>
          </a:prstGeom>
        </p:spPr>
      </p:pic>
      <p:pic>
        <p:nvPicPr>
          <p:cNvPr id="15" name="Picture 14"/>
          <p:cNvPicPr>
            <a:picLocks noChangeAspect="1"/>
          </p:cNvPicPr>
          <p:nvPr/>
        </p:nvPicPr>
        <p:blipFill>
          <a:blip r:embed="rId2"/>
          <a:stretch>
            <a:fillRect/>
          </a:stretch>
        </p:blipFill>
        <p:spPr>
          <a:xfrm>
            <a:off x="1913434" y="2845569"/>
            <a:ext cx="1336971" cy="381061"/>
          </a:xfrm>
          <a:prstGeom prst="rect">
            <a:avLst/>
          </a:prstGeom>
        </p:spPr>
      </p:pic>
      <p:sp>
        <p:nvSpPr>
          <p:cNvPr id="17" name="Text Placeholder 2"/>
          <p:cNvSpPr txBox="1">
            <a:spLocks/>
          </p:cNvSpPr>
          <p:nvPr/>
        </p:nvSpPr>
        <p:spPr>
          <a:xfrm>
            <a:off x="1600201" y="2251502"/>
            <a:ext cx="4051051" cy="415498"/>
          </a:xfrm>
          <a:prstGeom prst="rect">
            <a:avLst/>
          </a:prstGeom>
        </p:spPr>
        <p:txBody>
          <a:bodyPr vert="horz" wrap="square" lIns="0" tIns="0" rIns="0" bIns="0" rtlCol="0">
            <a:spAutoFit/>
          </a:bodyPr>
          <a:lstStyle>
            <a:lvl1pPr marL="341042" marR="0" indent="-341042" algn="l" defTabSz="1097382" rtl="0" eaLnBrk="1" fontAlgn="auto" latinLnBrk="0" hangingPunct="1">
              <a:lnSpc>
                <a:spcPct val="90000"/>
              </a:lnSpc>
              <a:spcBef>
                <a:spcPct val="20000"/>
              </a:spcBef>
              <a:spcAft>
                <a:spcPts val="0"/>
              </a:spcAft>
              <a:buClrTx/>
              <a:buSzPct val="90000"/>
              <a:buFont typeface="Wingdings" pitchFamily="2" charset="2"/>
              <a:buChar char=""/>
              <a:tabLst/>
              <a:defRPr sz="4800" kern="1200" spc="-85" baseline="0">
                <a:gradFill>
                  <a:gsLst>
                    <a:gs pos="1250">
                      <a:schemeClr val="tx1"/>
                    </a:gs>
                    <a:gs pos="100000">
                      <a:schemeClr val="tx1"/>
                    </a:gs>
                  </a:gsLst>
                  <a:lin ang="5400000" scaled="0"/>
                </a:gradFill>
                <a:latin typeface="+mj-lt"/>
                <a:ea typeface="+mn-ea"/>
                <a:cs typeface="+mn-cs"/>
              </a:defRPr>
            </a:lvl1pPr>
            <a:lvl2pPr marL="621114" marR="0" indent="-280074"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2pPr>
            <a:lvl3pPr marL="889754" marR="0" indent="-268642"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3pPr>
            <a:lvl4pPr marL="1097426"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4pPr>
            <a:lvl5pPr marL="1305099"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5pPr>
            <a:lvl6pPr marL="3017802"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493"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184"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875"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3000" dirty="0">
                <a:solidFill>
                  <a:srgbClr val="FFFFFF"/>
                </a:solidFill>
              </a:rPr>
              <a:t>Before Virtualization</a:t>
            </a:r>
          </a:p>
        </p:txBody>
      </p:sp>
      <p:sp>
        <p:nvSpPr>
          <p:cNvPr id="18" name="Text Placeholder 2"/>
          <p:cNvSpPr txBox="1">
            <a:spLocks/>
          </p:cNvSpPr>
          <p:nvPr/>
        </p:nvSpPr>
        <p:spPr>
          <a:xfrm>
            <a:off x="6601712" y="2399600"/>
            <a:ext cx="8363938" cy="415498"/>
          </a:xfrm>
          <a:prstGeom prst="rect">
            <a:avLst/>
          </a:prstGeom>
        </p:spPr>
        <p:txBody>
          <a:bodyPr vert="horz" lIns="0" tIns="0" rIns="0" bIns="0" rtlCol="0">
            <a:spAutoFit/>
          </a:bodyPr>
          <a:lstStyle>
            <a:lvl1pPr marL="341042" marR="0" indent="-341042" algn="l" defTabSz="1097382" rtl="0" eaLnBrk="1" fontAlgn="auto" latinLnBrk="0" hangingPunct="1">
              <a:lnSpc>
                <a:spcPct val="90000"/>
              </a:lnSpc>
              <a:spcBef>
                <a:spcPct val="20000"/>
              </a:spcBef>
              <a:spcAft>
                <a:spcPts val="0"/>
              </a:spcAft>
              <a:buClrTx/>
              <a:buSzPct val="90000"/>
              <a:buFont typeface="Wingdings" pitchFamily="2" charset="2"/>
              <a:buChar char=""/>
              <a:tabLst/>
              <a:defRPr sz="4800" kern="1200" spc="-85" baseline="0">
                <a:gradFill>
                  <a:gsLst>
                    <a:gs pos="1250">
                      <a:schemeClr val="tx1"/>
                    </a:gs>
                    <a:gs pos="100000">
                      <a:schemeClr val="tx1"/>
                    </a:gs>
                  </a:gsLst>
                  <a:lin ang="5400000" scaled="0"/>
                </a:gradFill>
                <a:latin typeface="+mj-lt"/>
                <a:ea typeface="+mn-ea"/>
                <a:cs typeface="+mn-cs"/>
              </a:defRPr>
            </a:lvl1pPr>
            <a:lvl2pPr marL="621114" marR="0" indent="-280074"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2pPr>
            <a:lvl3pPr marL="889754" marR="0" indent="-268642" algn="l" defTabSz="1097382" rtl="0" eaLnBrk="1" fontAlgn="auto" latinLnBrk="0" hangingPunct="1">
              <a:lnSpc>
                <a:spcPct val="90000"/>
              </a:lnSpc>
              <a:spcBef>
                <a:spcPct val="20000"/>
              </a:spcBef>
              <a:spcAft>
                <a:spcPts val="0"/>
              </a:spcAft>
              <a:buClrTx/>
              <a:buSzPct val="90000"/>
              <a:buFont typeface="Wingdings" pitchFamily="2" charset="2"/>
              <a:buChar char=""/>
              <a:tabLst/>
              <a:defRPr sz="2900" kern="1200" spc="-61" baseline="0">
                <a:gradFill>
                  <a:gsLst>
                    <a:gs pos="1250">
                      <a:schemeClr val="tx1"/>
                    </a:gs>
                    <a:gs pos="100000">
                      <a:schemeClr val="tx1"/>
                    </a:gs>
                  </a:gsLst>
                  <a:lin ang="5400000" scaled="0"/>
                </a:gradFill>
                <a:latin typeface="+mn-lt"/>
                <a:ea typeface="+mn-ea"/>
                <a:cs typeface="+mn-cs"/>
              </a:defRPr>
            </a:lvl3pPr>
            <a:lvl4pPr marL="1097426"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4pPr>
            <a:lvl5pPr marL="1305099" marR="0" indent="-207674" algn="l" defTabSz="1097382" rtl="0" eaLnBrk="1" fontAlgn="auto" latinLnBrk="0" hangingPunct="1">
              <a:lnSpc>
                <a:spcPct val="90000"/>
              </a:lnSpc>
              <a:spcBef>
                <a:spcPct val="20000"/>
              </a:spcBef>
              <a:spcAft>
                <a:spcPts val="0"/>
              </a:spcAft>
              <a:buClrTx/>
              <a:buSzPct val="90000"/>
              <a:buFont typeface="Wingdings" pitchFamily="2" charset="2"/>
              <a:buChar char=""/>
              <a:tabLst/>
              <a:defRPr sz="2400" kern="1200" spc="-61" baseline="0">
                <a:gradFill>
                  <a:gsLst>
                    <a:gs pos="1250">
                      <a:schemeClr val="tx1"/>
                    </a:gs>
                    <a:gs pos="100000">
                      <a:schemeClr val="tx1"/>
                    </a:gs>
                  </a:gsLst>
                  <a:lin ang="5400000" scaled="0"/>
                </a:gradFill>
                <a:latin typeface="+mn-lt"/>
                <a:ea typeface="+mn-ea"/>
                <a:cs typeface="+mn-cs"/>
              </a:defRPr>
            </a:lvl5pPr>
            <a:lvl6pPr marL="3017802"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493"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184"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875" indent="-274346" algn="l" defTabSz="109738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3000" dirty="0">
                <a:solidFill>
                  <a:srgbClr val="FFFFFF"/>
                </a:solidFill>
              </a:rPr>
              <a:t>After Virtualization</a:t>
            </a:r>
          </a:p>
        </p:txBody>
      </p:sp>
      <p:pic>
        <p:nvPicPr>
          <p:cNvPr id="21" name="Picture 20"/>
          <p:cNvPicPr>
            <a:picLocks noChangeAspect="1"/>
          </p:cNvPicPr>
          <p:nvPr/>
        </p:nvPicPr>
        <p:blipFill>
          <a:blip r:embed="rId3"/>
          <a:stretch>
            <a:fillRect/>
          </a:stretch>
        </p:blipFill>
        <p:spPr>
          <a:xfrm>
            <a:off x="8720684" y="2959092"/>
            <a:ext cx="700638" cy="654199"/>
          </a:xfrm>
          <a:prstGeom prst="rect">
            <a:avLst/>
          </a:prstGeom>
        </p:spPr>
      </p:pic>
      <p:pic>
        <p:nvPicPr>
          <p:cNvPr id="22" name="Picture 21"/>
          <p:cNvPicPr>
            <a:picLocks noChangeAspect="1"/>
          </p:cNvPicPr>
          <p:nvPr/>
        </p:nvPicPr>
        <p:blipFill>
          <a:blip r:embed="rId3"/>
          <a:stretch>
            <a:fillRect/>
          </a:stretch>
        </p:blipFill>
        <p:spPr>
          <a:xfrm>
            <a:off x="6524073" y="3104905"/>
            <a:ext cx="700638" cy="654199"/>
          </a:xfrm>
          <a:prstGeom prst="rect">
            <a:avLst/>
          </a:prstGeom>
        </p:spPr>
      </p:pic>
      <p:pic>
        <p:nvPicPr>
          <p:cNvPr id="23" name="Picture 22"/>
          <p:cNvPicPr>
            <a:picLocks noChangeAspect="1"/>
          </p:cNvPicPr>
          <p:nvPr/>
        </p:nvPicPr>
        <p:blipFill>
          <a:blip r:embed="rId3"/>
          <a:stretch>
            <a:fillRect/>
          </a:stretch>
        </p:blipFill>
        <p:spPr>
          <a:xfrm>
            <a:off x="7229840" y="3629022"/>
            <a:ext cx="700638" cy="654199"/>
          </a:xfrm>
          <a:prstGeom prst="rect">
            <a:avLst/>
          </a:prstGeom>
        </p:spPr>
      </p:pic>
      <p:pic>
        <p:nvPicPr>
          <p:cNvPr id="24" name="Picture 23"/>
          <p:cNvPicPr>
            <a:picLocks noChangeAspect="1"/>
          </p:cNvPicPr>
          <p:nvPr/>
        </p:nvPicPr>
        <p:blipFill>
          <a:blip r:embed="rId3"/>
          <a:stretch>
            <a:fillRect/>
          </a:stretch>
        </p:blipFill>
        <p:spPr>
          <a:xfrm>
            <a:off x="6524073" y="3666797"/>
            <a:ext cx="700638" cy="654199"/>
          </a:xfrm>
          <a:prstGeom prst="rect">
            <a:avLst/>
          </a:prstGeom>
        </p:spPr>
      </p:pic>
      <p:pic>
        <p:nvPicPr>
          <p:cNvPr id="25" name="Picture 24"/>
          <p:cNvPicPr>
            <a:picLocks noChangeAspect="1"/>
          </p:cNvPicPr>
          <p:nvPr/>
        </p:nvPicPr>
        <p:blipFill>
          <a:blip r:embed="rId3"/>
          <a:stretch>
            <a:fillRect/>
          </a:stretch>
        </p:blipFill>
        <p:spPr>
          <a:xfrm>
            <a:off x="8720685" y="3601123"/>
            <a:ext cx="700638" cy="654199"/>
          </a:xfrm>
          <a:prstGeom prst="rect">
            <a:avLst/>
          </a:prstGeom>
        </p:spPr>
      </p:pic>
      <p:pic>
        <p:nvPicPr>
          <p:cNvPr id="27" name="Picture 26"/>
          <p:cNvPicPr>
            <a:picLocks noChangeAspect="1"/>
          </p:cNvPicPr>
          <p:nvPr/>
        </p:nvPicPr>
        <p:blipFill>
          <a:blip r:embed="rId3"/>
          <a:stretch>
            <a:fillRect/>
          </a:stretch>
        </p:blipFill>
        <p:spPr>
          <a:xfrm>
            <a:off x="9390388" y="3578675"/>
            <a:ext cx="700638" cy="654199"/>
          </a:xfrm>
          <a:prstGeom prst="rect">
            <a:avLst/>
          </a:prstGeom>
        </p:spPr>
      </p:pic>
      <p:pic>
        <p:nvPicPr>
          <p:cNvPr id="26" name="Picture 25"/>
          <p:cNvPicPr>
            <a:picLocks noChangeAspect="1"/>
          </p:cNvPicPr>
          <p:nvPr/>
        </p:nvPicPr>
        <p:blipFill>
          <a:blip r:embed="rId3"/>
          <a:stretch>
            <a:fillRect/>
          </a:stretch>
        </p:blipFill>
        <p:spPr>
          <a:xfrm>
            <a:off x="9039234" y="3272649"/>
            <a:ext cx="700638" cy="654199"/>
          </a:xfrm>
          <a:prstGeom prst="rect">
            <a:avLst/>
          </a:prstGeom>
        </p:spPr>
      </p:pic>
      <p:pic>
        <p:nvPicPr>
          <p:cNvPr id="28" name="Picture 27"/>
          <p:cNvPicPr>
            <a:picLocks noChangeAspect="1"/>
          </p:cNvPicPr>
          <p:nvPr/>
        </p:nvPicPr>
        <p:blipFill>
          <a:blip r:embed="rId3"/>
          <a:stretch>
            <a:fillRect/>
          </a:stretch>
        </p:blipFill>
        <p:spPr>
          <a:xfrm>
            <a:off x="6913332" y="3599251"/>
            <a:ext cx="700638" cy="654199"/>
          </a:xfrm>
          <a:prstGeom prst="rect">
            <a:avLst/>
          </a:prstGeom>
        </p:spPr>
      </p:pic>
      <p:pic>
        <p:nvPicPr>
          <p:cNvPr id="29" name="Picture 28"/>
          <p:cNvPicPr>
            <a:picLocks noChangeAspect="1"/>
          </p:cNvPicPr>
          <p:nvPr/>
        </p:nvPicPr>
        <p:blipFill>
          <a:blip r:embed="rId3"/>
          <a:stretch>
            <a:fillRect/>
          </a:stretch>
        </p:blipFill>
        <p:spPr>
          <a:xfrm>
            <a:off x="9400967" y="2978986"/>
            <a:ext cx="700638" cy="654199"/>
          </a:xfrm>
          <a:prstGeom prst="rect">
            <a:avLst/>
          </a:prstGeom>
        </p:spPr>
      </p:pic>
      <p:pic>
        <p:nvPicPr>
          <p:cNvPr id="30" name="Picture 29"/>
          <p:cNvPicPr>
            <a:picLocks noChangeAspect="1"/>
          </p:cNvPicPr>
          <p:nvPr/>
        </p:nvPicPr>
        <p:blipFill>
          <a:blip r:embed="rId3"/>
          <a:stretch>
            <a:fillRect/>
          </a:stretch>
        </p:blipFill>
        <p:spPr>
          <a:xfrm>
            <a:off x="7146866" y="3072006"/>
            <a:ext cx="700638" cy="654199"/>
          </a:xfrm>
          <a:prstGeom prst="rect">
            <a:avLst/>
          </a:prstGeom>
        </p:spPr>
      </p:pic>
    </p:spTree>
    <p:extLst>
      <p:ext uri="{BB962C8B-B14F-4D97-AF65-F5344CB8AC3E}">
        <p14:creationId xmlns:p14="http://schemas.microsoft.com/office/powerpoint/2010/main" val="35330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710" y="452718"/>
            <a:ext cx="7363890" cy="766482"/>
          </a:xfrm>
        </p:spPr>
        <p:txBody>
          <a:bodyPr/>
          <a:lstStyle/>
          <a:p>
            <a:r>
              <a:rPr lang="en-US" sz="3200" dirty="0"/>
              <a:t>Configuring fabric resources in VMM</a:t>
            </a:r>
          </a:p>
        </p:txBody>
      </p:sp>
      <p:sp>
        <p:nvSpPr>
          <p:cNvPr id="4" name="Rectangle 3"/>
          <p:cNvSpPr/>
          <p:nvPr/>
        </p:nvSpPr>
        <p:spPr>
          <a:xfrm>
            <a:off x="1740090" y="1219201"/>
            <a:ext cx="8915400" cy="1200329"/>
          </a:xfrm>
          <a:prstGeom prst="rect">
            <a:avLst/>
          </a:prstGeom>
        </p:spPr>
        <p:txBody>
          <a:bodyPr wrap="square">
            <a:spAutoFit/>
          </a:bodyPr>
          <a:lstStyle/>
          <a:p>
            <a:r>
              <a:rPr lang="en-US" dirty="0">
                <a:latin typeface="Segoe UI" panose="020B0502040204020203" pitchFamily="34" charset="0"/>
              </a:rPr>
              <a:t>The following resources in VMM are referred to as ‘</a:t>
            </a:r>
            <a:r>
              <a:rPr lang="en-US" i="1" dirty="0">
                <a:latin typeface="Segoe UI" panose="020B0502040204020203" pitchFamily="34" charset="0"/>
              </a:rPr>
              <a:t>fabric</a:t>
            </a:r>
            <a:r>
              <a:rPr lang="en-US" dirty="0">
                <a:latin typeface="Segoe UI" panose="020B0502040204020203" pitchFamily="34" charset="0"/>
              </a:rPr>
              <a:t>’, and you must configure them before you can deploy virtual machines and services to a private cloud or to virtual machine hosts. You can use VMM to configure and manage the following fabric resources.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95432462"/>
              </p:ext>
            </p:extLst>
          </p:nvPr>
        </p:nvGraphicFramePr>
        <p:xfrm>
          <a:off x="1905000" y="2498025"/>
          <a:ext cx="8610600" cy="4036280"/>
        </p:xfrm>
        <a:graphic>
          <a:graphicData uri="http://schemas.openxmlformats.org/drawingml/2006/table">
            <a:tbl>
              <a:tblPr/>
              <a:tblGrid>
                <a:gridCol w="1981200"/>
                <a:gridCol w="6629400"/>
              </a:tblGrid>
              <a:tr h="169610">
                <a:tc>
                  <a:txBody>
                    <a:bodyPr/>
                    <a:lstStyle/>
                    <a:p>
                      <a:pPr algn="l"/>
                      <a:r>
                        <a:rPr lang="en-US" sz="1600" b="1" dirty="0">
                          <a:solidFill>
                            <a:srgbClr val="2A2A2A"/>
                          </a:solidFill>
                          <a:effectLst/>
                        </a:rPr>
                        <a:t>Resource</a:t>
                      </a:r>
                    </a:p>
                  </a:txBody>
                  <a:tcPr marL="30294" marR="30294" marT="37868" marB="37868"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c>
                  <a:txBody>
                    <a:bodyPr/>
                    <a:lstStyle/>
                    <a:p>
                      <a:pPr algn="l"/>
                      <a:r>
                        <a:rPr lang="en-US" sz="1600" b="1" dirty="0">
                          <a:solidFill>
                            <a:srgbClr val="2A2A2A"/>
                          </a:solidFill>
                          <a:effectLst/>
                        </a:rPr>
                        <a:t>Description</a:t>
                      </a:r>
                    </a:p>
                  </a:txBody>
                  <a:tcPr marL="30294" marR="30294" marT="37868" marB="37868"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r>
              <a:tr h="554306">
                <a:tc>
                  <a:txBody>
                    <a:bodyPr/>
                    <a:lstStyle/>
                    <a:p>
                      <a:pPr fontAlgn="t"/>
                      <a:r>
                        <a:rPr lang="en-US" sz="1600" dirty="0">
                          <a:solidFill>
                            <a:schemeClr val="tx1"/>
                          </a:solidFill>
                          <a:effectLst/>
                        </a:rPr>
                        <a:t>Virtual machine hosts</a:t>
                      </a:r>
                    </a:p>
                  </a:txBody>
                  <a:tcPr marL="30294" marR="30294" marT="37868" marB="3786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dirty="0">
                          <a:solidFill>
                            <a:schemeClr val="tx1"/>
                          </a:solidFill>
                          <a:effectLst/>
                        </a:rPr>
                        <a:t>Microsoft Hyper-V Server or Hyper-V in Windows Server, Citrix </a:t>
                      </a:r>
                      <a:r>
                        <a:rPr lang="en-US" sz="1600" dirty="0" err="1">
                          <a:solidFill>
                            <a:schemeClr val="tx1"/>
                          </a:solidFill>
                          <a:effectLst/>
                        </a:rPr>
                        <a:t>XenServer</a:t>
                      </a:r>
                      <a:r>
                        <a:rPr lang="en-US" sz="1600" dirty="0">
                          <a:solidFill>
                            <a:schemeClr val="tx1"/>
                          </a:solidFill>
                          <a:effectLst/>
                        </a:rPr>
                        <a:t>, and VMware ESX hosts and host clusters on which you will deploy virtual machines and services.</a:t>
                      </a:r>
                    </a:p>
                    <a:p>
                      <a:pPr fontAlgn="t"/>
                      <a:r>
                        <a:rPr lang="en-US" sz="1600" dirty="0">
                          <a:solidFill>
                            <a:schemeClr val="tx1"/>
                          </a:solidFill>
                          <a:effectLst/>
                        </a:rPr>
                        <a:t>You can create host groups to organize your hosts based on physical site location, resource allocation, or other criteria.</a:t>
                      </a:r>
                    </a:p>
                  </a:txBody>
                  <a:tcPr marL="30294" marR="30294" marT="37868" marB="3786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709350">
                <a:tc>
                  <a:txBody>
                    <a:bodyPr/>
                    <a:lstStyle/>
                    <a:p>
                      <a:pPr fontAlgn="t"/>
                      <a:r>
                        <a:rPr lang="en-US" sz="1600">
                          <a:solidFill>
                            <a:schemeClr val="tx1"/>
                          </a:solidFill>
                          <a:effectLst/>
                        </a:rPr>
                        <a:t>Networking</a:t>
                      </a:r>
                    </a:p>
                  </a:txBody>
                  <a:tcPr marL="30294" marR="30294" marT="37868" marB="3786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dirty="0">
                          <a:solidFill>
                            <a:schemeClr val="tx1"/>
                          </a:solidFill>
                          <a:effectLst/>
                        </a:rPr>
                        <a:t>Networking resources, such as logical networks, IP address pools, and load balancers that are used to deploy virtual machines and services.</a:t>
                      </a:r>
                    </a:p>
                  </a:txBody>
                  <a:tcPr marL="30294" marR="30294" marT="37868" marB="3786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709350">
                <a:tc>
                  <a:txBody>
                    <a:bodyPr/>
                    <a:lstStyle/>
                    <a:p>
                      <a:pPr fontAlgn="t"/>
                      <a:r>
                        <a:rPr lang="en-US" sz="1600">
                          <a:solidFill>
                            <a:schemeClr val="tx1"/>
                          </a:solidFill>
                          <a:effectLst/>
                        </a:rPr>
                        <a:t>Storage</a:t>
                      </a:r>
                    </a:p>
                  </a:txBody>
                  <a:tcPr marL="30294" marR="30294" marT="37868" marB="3786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dirty="0">
                          <a:solidFill>
                            <a:schemeClr val="tx1"/>
                          </a:solidFill>
                          <a:effectLst/>
                        </a:rPr>
                        <a:t>Storage resources, such as storage classifications, logical units, and storage pools that are made available to Hyper-V hosts and host clusters.</a:t>
                      </a:r>
                    </a:p>
                  </a:txBody>
                  <a:tcPr marL="30294" marR="30294" marT="37868" marB="3786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617160">
                <a:tc>
                  <a:txBody>
                    <a:bodyPr/>
                    <a:lstStyle/>
                    <a:p>
                      <a:pPr fontAlgn="t"/>
                      <a:r>
                        <a:rPr lang="en-US" sz="1600">
                          <a:solidFill>
                            <a:schemeClr val="tx1"/>
                          </a:solidFill>
                          <a:effectLst/>
                        </a:rPr>
                        <a:t>Library servers and library shares</a:t>
                      </a:r>
                    </a:p>
                  </a:txBody>
                  <a:tcPr marL="30294" marR="30294" marT="37868" marB="3786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dirty="0">
                          <a:solidFill>
                            <a:schemeClr val="tx1"/>
                          </a:solidFill>
                          <a:effectLst/>
                        </a:rPr>
                        <a:t>A catalog of resources (for example, virtual hard disks, templates, and profiles) that are used to deploy virtual machines and services.</a:t>
                      </a:r>
                    </a:p>
                  </a:txBody>
                  <a:tcPr marL="30294" marR="30294" marT="37868" marB="3786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1203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342" y="152400"/>
            <a:ext cx="7848600" cy="537882"/>
          </a:xfrm>
        </p:spPr>
        <p:txBody>
          <a:bodyPr/>
          <a:lstStyle/>
          <a:p>
            <a:r>
              <a:rPr lang="en-US" sz="2400" b="1" dirty="0"/>
              <a:t>Deploying virtual machines and services in VMM</a:t>
            </a:r>
          </a:p>
        </p:txBody>
      </p:sp>
      <p:graphicFrame>
        <p:nvGraphicFramePr>
          <p:cNvPr id="5" name="Table 4"/>
          <p:cNvGraphicFramePr>
            <a:graphicFrameLocks noGrp="1"/>
          </p:cNvGraphicFramePr>
          <p:nvPr>
            <p:extLst>
              <p:ext uri="{D42A27DB-BD31-4B8C-83A1-F6EECF244321}">
                <p14:modId xmlns:p14="http://schemas.microsoft.com/office/powerpoint/2010/main" val="3966326077"/>
              </p:ext>
            </p:extLst>
          </p:nvPr>
        </p:nvGraphicFramePr>
        <p:xfrm>
          <a:off x="1709951" y="1143000"/>
          <a:ext cx="8763000" cy="5380990"/>
        </p:xfrm>
        <a:graphic>
          <a:graphicData uri="http://schemas.openxmlformats.org/drawingml/2006/table">
            <a:tbl>
              <a:tblPr/>
              <a:tblGrid>
                <a:gridCol w="2362200"/>
                <a:gridCol w="6400800"/>
              </a:tblGrid>
              <a:tr h="182923">
                <a:tc>
                  <a:txBody>
                    <a:bodyPr/>
                    <a:lstStyle/>
                    <a:p>
                      <a:pPr algn="l"/>
                      <a:r>
                        <a:rPr lang="en-US" sz="1200" b="1" dirty="0">
                          <a:solidFill>
                            <a:schemeClr val="bg1"/>
                          </a:solidFill>
                          <a:effectLst/>
                        </a:rPr>
                        <a:t>Task</a:t>
                      </a:r>
                    </a:p>
                  </a:txBody>
                  <a:tcPr marL="10284" marR="10284" marT="12855" marB="12855"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c>
                  <a:txBody>
                    <a:bodyPr/>
                    <a:lstStyle/>
                    <a:p>
                      <a:pPr algn="l"/>
                      <a:r>
                        <a:rPr lang="en-US" sz="1200" b="1" dirty="0">
                          <a:solidFill>
                            <a:schemeClr val="bg1"/>
                          </a:solidFill>
                          <a:effectLst/>
                        </a:rPr>
                        <a:t>Description</a:t>
                      </a:r>
                    </a:p>
                  </a:txBody>
                  <a:tcPr marL="10284" marR="10284" marT="12855" marB="12855"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r>
              <a:tr h="343300">
                <a:tc>
                  <a:txBody>
                    <a:bodyPr/>
                    <a:lstStyle/>
                    <a:p>
                      <a:pPr fontAlgn="t"/>
                      <a:r>
                        <a:rPr lang="en-US" sz="1200" b="1" dirty="0">
                          <a:solidFill>
                            <a:schemeClr val="tx1"/>
                          </a:solidFill>
                          <a:effectLst/>
                        </a:rPr>
                        <a:t>Create private clouds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200" b="1" dirty="0">
                          <a:solidFill>
                            <a:schemeClr val="tx1"/>
                          </a:solidFill>
                          <a:effectLst/>
                        </a:rPr>
                        <a:t>Combine hosts and networking, storage, and library resources to create a private cloud.</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343300">
                <a:tc>
                  <a:txBody>
                    <a:bodyPr/>
                    <a:lstStyle/>
                    <a:p>
                      <a:pPr fontAlgn="t"/>
                      <a:r>
                        <a:rPr lang="en-US" sz="1200" dirty="0">
                          <a:solidFill>
                            <a:schemeClr val="tx1"/>
                          </a:solidFill>
                          <a:effectLst/>
                        </a:rPr>
                        <a:t>Configure self-service</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200" dirty="0">
                          <a:solidFill>
                            <a:schemeClr val="tx1"/>
                          </a:solidFill>
                          <a:effectLst/>
                        </a:rPr>
                        <a:t>Create a self-service user role that can create, deploy, and use virtual machines and services in one or more private clouds.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343300">
                <a:tc>
                  <a:txBody>
                    <a:bodyPr/>
                    <a:lstStyle/>
                    <a:p>
                      <a:pPr fontAlgn="t"/>
                      <a:r>
                        <a:rPr lang="en-US" sz="1200">
                          <a:solidFill>
                            <a:schemeClr val="tx1"/>
                          </a:solidFill>
                          <a:effectLst/>
                        </a:rPr>
                        <a:t>Create sequenced applications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200">
                          <a:solidFill>
                            <a:schemeClr val="tx1"/>
                          </a:solidFill>
                          <a:effectLst/>
                        </a:rPr>
                        <a:t>Use Microsoft Server Application Virtualization (Server App-V) to sequence applications that VMM will deploy.</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1786689">
                <a:tc>
                  <a:txBody>
                    <a:bodyPr/>
                    <a:lstStyle/>
                    <a:p>
                      <a:pPr fontAlgn="t"/>
                      <a:r>
                        <a:rPr lang="en-US" sz="1200">
                          <a:solidFill>
                            <a:schemeClr val="tx1"/>
                          </a:solidFill>
                          <a:effectLst/>
                        </a:rPr>
                        <a:t>Create profiles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200" dirty="0">
                          <a:solidFill>
                            <a:schemeClr val="tx1"/>
                          </a:solidFill>
                          <a:effectLst/>
                        </a:rPr>
                        <a:t>Create profiles (hardware profiles, guest operating system profiles, application profiles, and SQL Server profiles) that will be used in a template to deploy virtual machines.</a:t>
                      </a:r>
                    </a:p>
                    <a:p>
                      <a:pPr fontAlgn="t"/>
                      <a:r>
                        <a:rPr lang="en-US" sz="1200" dirty="0">
                          <a:solidFill>
                            <a:schemeClr val="tx1"/>
                          </a:solidFill>
                          <a:effectLst/>
                        </a:rPr>
                        <a:t>For example, an application profile provides instructions for installing applications such as Server App-V applications, Web Deploy applications, and SQL Server data-tier applications (DACs), and for running scripts during the deployment of a virtual machine.</a:t>
                      </a:r>
                    </a:p>
                    <a:p>
                      <a:pPr fontAlgn="t"/>
                      <a:r>
                        <a:rPr lang="en-US" sz="1200" dirty="0">
                          <a:solidFill>
                            <a:schemeClr val="tx1"/>
                          </a:solidFill>
                          <a:effectLst/>
                        </a:rPr>
                        <a:t>You can use hardware profiles and guest operating system profiles when you deploy virtual machines through a virtual machine template or a service template. You can use application profiles and SQL Server profiles only when you deploy virtual machines through a service template.</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343300">
                <a:tc>
                  <a:txBody>
                    <a:bodyPr/>
                    <a:lstStyle/>
                    <a:p>
                      <a:pPr fontAlgn="t"/>
                      <a:r>
                        <a:rPr lang="en-US" sz="1200">
                          <a:solidFill>
                            <a:schemeClr val="tx1"/>
                          </a:solidFill>
                          <a:effectLst/>
                        </a:rPr>
                        <a:t>Create virtual machine templates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200">
                          <a:solidFill>
                            <a:schemeClr val="tx1"/>
                          </a:solidFill>
                          <a:effectLst/>
                        </a:rPr>
                        <a:t>Create virtual machine templates that can be used to create new virtual machines and to configure tiers in VMM services.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343300">
                <a:tc>
                  <a:txBody>
                    <a:bodyPr/>
                    <a:lstStyle/>
                    <a:p>
                      <a:pPr fontAlgn="t"/>
                      <a:r>
                        <a:rPr lang="en-US" sz="1200">
                          <a:solidFill>
                            <a:schemeClr val="tx1"/>
                          </a:solidFill>
                          <a:effectLst/>
                        </a:rPr>
                        <a:t>Create service templates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200">
                          <a:solidFill>
                            <a:schemeClr val="tx1"/>
                          </a:solidFill>
                          <a:effectLst/>
                        </a:rPr>
                        <a:t>Use the Service Template Designer to create service templates that can be used to deploy services.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343300">
                <a:tc>
                  <a:txBody>
                    <a:bodyPr/>
                    <a:lstStyle/>
                    <a:p>
                      <a:pPr fontAlgn="t"/>
                      <a:r>
                        <a:rPr lang="en-US" sz="1200">
                          <a:solidFill>
                            <a:schemeClr val="tx1"/>
                          </a:solidFill>
                          <a:effectLst/>
                        </a:rPr>
                        <a:t>Deploy virtual machines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200">
                          <a:solidFill>
                            <a:schemeClr val="tx1"/>
                          </a:solidFill>
                          <a:effectLst/>
                        </a:rPr>
                        <a:t>Deploy virtual machines to private clouds or hosts by using virtual machine templates.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182923">
                <a:tc>
                  <a:txBody>
                    <a:bodyPr/>
                    <a:lstStyle/>
                    <a:p>
                      <a:pPr fontAlgn="t"/>
                      <a:r>
                        <a:rPr lang="en-US" sz="1200">
                          <a:solidFill>
                            <a:schemeClr val="tx1"/>
                          </a:solidFill>
                          <a:effectLst/>
                        </a:rPr>
                        <a:t>Deploy services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200">
                          <a:solidFill>
                            <a:schemeClr val="tx1"/>
                          </a:solidFill>
                          <a:effectLst/>
                        </a:rPr>
                        <a:t>Deploy services to private clouds or hosts by using a service template.</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182923">
                <a:tc>
                  <a:txBody>
                    <a:bodyPr/>
                    <a:lstStyle/>
                    <a:p>
                      <a:pPr fontAlgn="t"/>
                      <a:r>
                        <a:rPr lang="en-US" sz="1200">
                          <a:solidFill>
                            <a:schemeClr val="tx1"/>
                          </a:solidFill>
                          <a:effectLst/>
                        </a:rPr>
                        <a:t>Scale out a service</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200">
                          <a:solidFill>
                            <a:schemeClr val="tx1"/>
                          </a:solidFill>
                          <a:effectLst/>
                        </a:rPr>
                        <a:t>Add more virtual machines to a deployed service.</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182923">
                <a:tc>
                  <a:txBody>
                    <a:bodyPr/>
                    <a:lstStyle/>
                    <a:p>
                      <a:pPr fontAlgn="t"/>
                      <a:r>
                        <a:rPr lang="en-US" sz="1200">
                          <a:solidFill>
                            <a:schemeClr val="tx1"/>
                          </a:solidFill>
                          <a:effectLst/>
                        </a:rPr>
                        <a:t>Update a service</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200">
                          <a:solidFill>
                            <a:schemeClr val="tx1"/>
                          </a:solidFill>
                          <a:effectLst/>
                        </a:rPr>
                        <a:t>Make changes to a deployed service.</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343300">
                <a:tc>
                  <a:txBody>
                    <a:bodyPr/>
                    <a:lstStyle/>
                    <a:p>
                      <a:pPr fontAlgn="t"/>
                      <a:r>
                        <a:rPr lang="en-US" sz="1200">
                          <a:solidFill>
                            <a:schemeClr val="tx1"/>
                          </a:solidFill>
                          <a:effectLst/>
                        </a:rPr>
                        <a:t>Support tenants by using VMM with Windows Azure Pack</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200" dirty="0">
                          <a:solidFill>
                            <a:schemeClr val="tx1"/>
                          </a:solidFill>
                          <a:effectLst/>
                        </a:rPr>
                        <a:t>Use VMM with Windows Azure Pack to enable tenants to deploy preconfigured virtual machines.</a:t>
                      </a:r>
                    </a:p>
                  </a:txBody>
                  <a:tcPr marL="10284" marR="10284" marT="12855" marB="12855">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0537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738" y="152400"/>
            <a:ext cx="2117062" cy="533400"/>
          </a:xfrm>
        </p:spPr>
        <p:txBody>
          <a:bodyPr/>
          <a:lstStyle/>
          <a:p>
            <a:r>
              <a:rPr lang="en-US" sz="2800" dirty="0"/>
              <a:t>Scalability</a:t>
            </a:r>
          </a:p>
        </p:txBody>
      </p:sp>
      <p:sp>
        <p:nvSpPr>
          <p:cNvPr id="4" name="Rectangle 3"/>
          <p:cNvSpPr/>
          <p:nvPr/>
        </p:nvSpPr>
        <p:spPr>
          <a:xfrm>
            <a:off x="1655929" y="609601"/>
            <a:ext cx="8153400" cy="646331"/>
          </a:xfrm>
          <a:prstGeom prst="rect">
            <a:avLst/>
          </a:prstGeom>
        </p:spPr>
        <p:txBody>
          <a:bodyPr wrap="square">
            <a:spAutoFit/>
          </a:bodyPr>
          <a:lstStyle/>
          <a:p>
            <a:r>
              <a:rPr lang="en-US" dirty="0">
                <a:latin typeface="Segoe UI" panose="020B0502040204020203" pitchFamily="34" charset="0"/>
              </a:rPr>
              <a:t>The different elements in a VMM deployment can scale as described in the following table.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81116672"/>
              </p:ext>
            </p:extLst>
          </p:nvPr>
        </p:nvGraphicFramePr>
        <p:xfrm>
          <a:off x="1655930" y="1254955"/>
          <a:ext cx="8859671" cy="5217457"/>
        </p:xfrm>
        <a:graphic>
          <a:graphicData uri="http://schemas.openxmlformats.org/drawingml/2006/table">
            <a:tbl>
              <a:tblPr/>
              <a:tblGrid>
                <a:gridCol w="2230271"/>
                <a:gridCol w="2743200"/>
                <a:gridCol w="1981200"/>
                <a:gridCol w="1905000"/>
              </a:tblGrid>
              <a:tr h="764561">
                <a:tc>
                  <a:txBody>
                    <a:bodyPr/>
                    <a:lstStyle/>
                    <a:p>
                      <a:pPr algn="l"/>
                      <a:r>
                        <a:rPr lang="en-US" sz="1600" dirty="0">
                          <a:solidFill>
                            <a:schemeClr val="bg1"/>
                          </a:solidFill>
                          <a:effectLst/>
                        </a:rPr>
                        <a:t>VMM element</a:t>
                      </a:r>
                    </a:p>
                  </a:txBody>
                  <a:tcPr marL="37296" marR="37296" marT="46620" marB="4662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c>
                  <a:txBody>
                    <a:bodyPr/>
                    <a:lstStyle/>
                    <a:p>
                      <a:pPr algn="l"/>
                      <a:r>
                        <a:rPr lang="en-US" sz="1600" dirty="0">
                          <a:solidFill>
                            <a:schemeClr val="bg1"/>
                          </a:solidFill>
                          <a:effectLst/>
                        </a:rPr>
                        <a:t>In System Center 2012 – Virtual Machine Manager</a:t>
                      </a:r>
                    </a:p>
                  </a:txBody>
                  <a:tcPr marL="37296" marR="37296" marT="46620" marB="4662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c>
                  <a:txBody>
                    <a:bodyPr/>
                    <a:lstStyle/>
                    <a:p>
                      <a:pPr algn="l"/>
                      <a:r>
                        <a:rPr lang="en-US" sz="1600" dirty="0">
                          <a:solidFill>
                            <a:schemeClr val="bg1"/>
                          </a:solidFill>
                          <a:effectLst/>
                        </a:rPr>
                        <a:t>In System Center 2012 SP1</a:t>
                      </a:r>
                    </a:p>
                  </a:txBody>
                  <a:tcPr marL="37296" marR="37296" marT="46620" marB="4662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c>
                  <a:txBody>
                    <a:bodyPr/>
                    <a:lstStyle/>
                    <a:p>
                      <a:pPr algn="l"/>
                      <a:r>
                        <a:rPr lang="en-US" sz="1600" dirty="0">
                          <a:solidFill>
                            <a:schemeClr val="bg1"/>
                          </a:solidFill>
                          <a:effectLst/>
                        </a:rPr>
                        <a:t>In System Center 2012 R2</a:t>
                      </a:r>
                    </a:p>
                  </a:txBody>
                  <a:tcPr marL="37296" marR="37296" marT="46620" marB="46620"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r>
              <a:tr h="361768">
                <a:tc>
                  <a:txBody>
                    <a:bodyPr/>
                    <a:lstStyle/>
                    <a:p>
                      <a:pPr fontAlgn="t"/>
                      <a:r>
                        <a:rPr lang="en-US" sz="1600">
                          <a:solidFill>
                            <a:schemeClr val="tx1"/>
                          </a:solidFill>
                          <a:effectLst/>
                        </a:rPr>
                        <a:t>Virtual machine hosts</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400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dirty="0">
                          <a:solidFill>
                            <a:schemeClr val="tx1"/>
                          </a:solidFill>
                          <a:effectLst/>
                        </a:rPr>
                        <a:t>1,000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1,000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227504">
                <a:tc>
                  <a:txBody>
                    <a:bodyPr/>
                    <a:lstStyle/>
                    <a:p>
                      <a:pPr fontAlgn="t"/>
                      <a:r>
                        <a:rPr lang="en-US" sz="1600">
                          <a:solidFill>
                            <a:schemeClr val="tx1"/>
                          </a:solidFill>
                          <a:effectLst/>
                        </a:rPr>
                        <a:t>Virtual machines</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8,000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25,000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25,000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227504">
                <a:tc>
                  <a:txBody>
                    <a:bodyPr/>
                    <a:lstStyle/>
                    <a:p>
                      <a:pPr fontAlgn="t"/>
                      <a:r>
                        <a:rPr lang="en-US" sz="1600">
                          <a:solidFill>
                            <a:schemeClr val="tx1"/>
                          </a:solidFill>
                          <a:effectLst/>
                        </a:rPr>
                        <a:t>User roles</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300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1,000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1,000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764561">
                <a:tc>
                  <a:txBody>
                    <a:bodyPr/>
                    <a:lstStyle/>
                    <a:p>
                      <a:pPr fontAlgn="t"/>
                      <a:r>
                        <a:rPr lang="en-US" sz="1600">
                          <a:solidFill>
                            <a:schemeClr val="tx1"/>
                          </a:solidFill>
                          <a:effectLst/>
                        </a:rPr>
                        <a:t>Tenants (based on one user role per tenant accessing the system)</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endParaRPr lang="en-US" sz="1600">
                        <a:solidFill>
                          <a:schemeClr val="tx1"/>
                        </a:solidFill>
                        <a:effectLst/>
                      </a:endParaRP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1,000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1,000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227504">
                <a:tc>
                  <a:txBody>
                    <a:bodyPr/>
                    <a:lstStyle/>
                    <a:p>
                      <a:pPr fontAlgn="t"/>
                      <a:r>
                        <a:rPr lang="en-US" sz="1600">
                          <a:solidFill>
                            <a:schemeClr val="tx1"/>
                          </a:solidFill>
                          <a:effectLst/>
                        </a:rPr>
                        <a:t>Concurrent jobs</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250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250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250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1033090">
                <a:tc>
                  <a:txBody>
                    <a:bodyPr/>
                    <a:lstStyle/>
                    <a:p>
                      <a:pPr fontAlgn="t"/>
                      <a:r>
                        <a:rPr lang="en-US" sz="1600">
                          <a:solidFill>
                            <a:schemeClr val="tx1"/>
                          </a:solidFill>
                          <a:effectLst/>
                        </a:rPr>
                        <a:t>Concurrent clients</a:t>
                      </a:r>
                    </a:p>
                    <a:p>
                      <a:pPr fontAlgn="t"/>
                      <a:r>
                        <a:rPr lang="en-US" sz="1600">
                          <a:solidFill>
                            <a:schemeClr val="tx1"/>
                          </a:solidFill>
                          <a:effectLst/>
                        </a:rPr>
                        <a:t>(such as VMM consoles and Windows PowerShell sessions)</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50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50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50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361768">
                <a:tc>
                  <a:txBody>
                    <a:bodyPr/>
                    <a:lstStyle/>
                    <a:p>
                      <a:pPr fontAlgn="t"/>
                      <a:r>
                        <a:rPr lang="en-US" sz="1600">
                          <a:solidFill>
                            <a:schemeClr val="tx1"/>
                          </a:solidFill>
                          <a:effectLst/>
                        </a:rPr>
                        <a:t>Job history records</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2 Millions</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5 Millions</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5 Millions</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227504">
                <a:tc>
                  <a:txBody>
                    <a:bodyPr/>
                    <a:lstStyle/>
                    <a:p>
                      <a:pPr fontAlgn="t"/>
                      <a:r>
                        <a:rPr lang="en-US" sz="1600">
                          <a:solidFill>
                            <a:schemeClr val="tx1"/>
                          </a:solidFill>
                          <a:effectLst/>
                        </a:rPr>
                        <a:t>Tenants</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endParaRPr lang="en-US" sz="1600">
                        <a:solidFill>
                          <a:schemeClr val="tx1"/>
                        </a:solidFill>
                        <a:effectLst/>
                      </a:endParaRP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a:solidFill>
                            <a:schemeClr val="tx1"/>
                          </a:solidFill>
                          <a:effectLst/>
                        </a:rPr>
                        <a:t>1,000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en-US" sz="1600" dirty="0">
                          <a:solidFill>
                            <a:schemeClr val="tx1"/>
                          </a:solidFill>
                          <a:effectLst/>
                        </a:rPr>
                        <a:t>1,000</a:t>
                      </a:r>
                    </a:p>
                  </a:txBody>
                  <a:tcPr marL="37296" marR="37296" marT="46620" marB="46620">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6361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3105835"/>
            <a:ext cx="6096000" cy="1323439"/>
          </a:xfrm>
          <a:prstGeom prst="rect">
            <a:avLst/>
          </a:prstGeom>
        </p:spPr>
        <p:txBody>
          <a:bodyPr>
            <a:spAutoFit/>
          </a:bodyPr>
          <a:lstStyle/>
          <a:p>
            <a:pPr algn="ctr"/>
            <a:r>
              <a:rPr lang="en-US" sz="4000" dirty="0"/>
              <a:t>End of presentation</a:t>
            </a:r>
          </a:p>
          <a:p>
            <a:pPr algn="ctr"/>
            <a:r>
              <a:rPr lang="en-US" sz="4000" dirty="0"/>
              <a:t>Thank you</a:t>
            </a:r>
            <a:endParaRPr lang="en-US" sz="4000" dirty="0"/>
          </a:p>
        </p:txBody>
      </p:sp>
    </p:spTree>
    <p:extLst>
      <p:ext uri="{BB962C8B-B14F-4D97-AF65-F5344CB8AC3E}">
        <p14:creationId xmlns:p14="http://schemas.microsoft.com/office/powerpoint/2010/main" val="1031831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Hypervisor</a:t>
            </a:r>
            <a:endParaRPr lang="en-US" dirty="0"/>
          </a:p>
        </p:txBody>
      </p:sp>
      <p:sp>
        <p:nvSpPr>
          <p:cNvPr id="2" name="Content Placeholder 1"/>
          <p:cNvSpPr>
            <a:spLocks noGrp="1"/>
          </p:cNvSpPr>
          <p:nvPr>
            <p:ph idx="1"/>
          </p:nvPr>
        </p:nvSpPr>
        <p:spPr/>
        <p:txBody>
          <a:bodyPr>
            <a:normAutofit/>
          </a:bodyPr>
          <a:lstStyle/>
          <a:p>
            <a:r>
              <a:rPr lang="en-US" dirty="0"/>
              <a:t>A hypervisor, also called a virtual machine manager, is a program that allows multiple operating systems to share a single hardware host. Each operating system appears to have the host's </a:t>
            </a:r>
            <a:r>
              <a:rPr lang="en-US" u="sng" dirty="0">
                <a:hlinkClick r:id="rId2"/>
              </a:rPr>
              <a:t>processor</a:t>
            </a:r>
            <a:r>
              <a:rPr lang="en-US" dirty="0"/>
              <a:t>, </a:t>
            </a:r>
            <a:r>
              <a:rPr lang="en-US" u="sng" dirty="0">
                <a:hlinkClick r:id="rId3"/>
              </a:rPr>
              <a:t>memory</a:t>
            </a:r>
            <a:r>
              <a:rPr lang="en-US" dirty="0"/>
              <a:t>, and other resources all to itself. However, the hypervisor is actually controlling the host processor and resources, allocating what is needed to each operating system in turn and making sure that the guest operating systems (called virtual machines) cannot disrupt each other.</a:t>
            </a:r>
          </a:p>
        </p:txBody>
      </p:sp>
    </p:spTree>
    <p:extLst>
      <p:ext uri="{BB962C8B-B14F-4D97-AF65-F5344CB8AC3E}">
        <p14:creationId xmlns:p14="http://schemas.microsoft.com/office/powerpoint/2010/main" val="1699716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38328"/>
            <a:ext cx="8382000" cy="1252728"/>
          </a:xfrm>
        </p:spPr>
        <p:txBody>
          <a:bodyPr>
            <a:normAutofit fontScale="90000"/>
          </a:bodyPr>
          <a:lstStyle/>
          <a:p>
            <a:r>
              <a:rPr lang="en-US" sz="4000" dirty="0"/>
              <a:t>Introduction – Microsoft Virtualization</a:t>
            </a:r>
            <a:r>
              <a:rPr lang="en-US" dirty="0"/>
              <a:t/>
            </a:r>
            <a:br>
              <a:rPr lang="en-US" dirty="0"/>
            </a:br>
            <a:endParaRPr lang="en-US" dirty="0"/>
          </a:p>
        </p:txBody>
      </p:sp>
      <p:sp>
        <p:nvSpPr>
          <p:cNvPr id="6" name="Title 9"/>
          <p:cNvSpPr>
            <a:spLocks noGrp="1"/>
          </p:cNvSpPr>
          <p:nvPr>
            <p:ph idx="1"/>
          </p:nvPr>
        </p:nvSpPr>
        <p:spPr/>
        <p:txBody>
          <a:bodyPr/>
          <a:lstStyle/>
          <a:p>
            <a:r>
              <a:rPr lang="en-US" dirty="0" smtClean="0"/>
              <a:t>Microsoft Hyper V Server Role Overview</a:t>
            </a:r>
            <a:endParaRPr lang="en-US" dirty="0"/>
          </a:p>
          <a:p>
            <a:r>
              <a:rPr lang="en-US" dirty="0"/>
              <a:t>Hyper-V History</a:t>
            </a:r>
          </a:p>
          <a:p>
            <a:r>
              <a:rPr lang="en-US" dirty="0"/>
              <a:t>Virtualization </a:t>
            </a:r>
            <a:endParaRPr lang="en-US" dirty="0" smtClean="0"/>
          </a:p>
          <a:p>
            <a:r>
              <a:rPr lang="en-US" dirty="0" smtClean="0"/>
              <a:t>Microsoft </a:t>
            </a:r>
            <a:r>
              <a:rPr lang="en-US" dirty="0"/>
              <a:t>Virtualization Solutions</a:t>
            </a:r>
          </a:p>
          <a:p>
            <a:endParaRPr lang="en-US" dirty="0"/>
          </a:p>
        </p:txBody>
      </p:sp>
    </p:spTree>
    <p:extLst>
      <p:ext uri="{BB962C8B-B14F-4D97-AF65-F5344CB8AC3E}">
        <p14:creationId xmlns:p14="http://schemas.microsoft.com/office/powerpoint/2010/main" val="3541709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 Description</a:t>
            </a:r>
            <a:endParaRPr lang="en-US" dirty="0"/>
          </a:p>
        </p:txBody>
      </p:sp>
      <p:sp>
        <p:nvSpPr>
          <p:cNvPr id="2" name="Content Placeholder 1"/>
          <p:cNvSpPr>
            <a:spLocks noGrp="1"/>
          </p:cNvSpPr>
          <p:nvPr>
            <p:ph idx="1"/>
          </p:nvPr>
        </p:nvSpPr>
        <p:spPr/>
        <p:txBody>
          <a:bodyPr/>
          <a:lstStyle/>
          <a:p>
            <a:r>
              <a:rPr lang="en-US" dirty="0"/>
              <a:t>The Hyper-V role enables you to create and manage a virtualized computing environment by using virtualization technology that is built in to Windows Server 2012 R2. Hyper-V virtualizes hardware to provide an environment in which you can run multiple operating systems at the same time on one physical computer, by running each operating system on its own virtual machine.</a:t>
            </a:r>
          </a:p>
        </p:txBody>
      </p:sp>
    </p:spTree>
    <p:extLst>
      <p:ext uri="{BB962C8B-B14F-4D97-AF65-F5344CB8AC3E}">
        <p14:creationId xmlns:p14="http://schemas.microsoft.com/office/powerpoint/2010/main" val="406590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Hardware requirements</a:t>
            </a:r>
          </a:p>
        </p:txBody>
      </p:sp>
      <p:sp>
        <p:nvSpPr>
          <p:cNvPr id="2" name="Content Placeholder 1"/>
          <p:cNvSpPr>
            <a:spLocks noGrp="1"/>
          </p:cNvSpPr>
          <p:nvPr>
            <p:ph idx="1"/>
          </p:nvPr>
        </p:nvSpPr>
        <p:spPr/>
        <p:txBody>
          <a:bodyPr>
            <a:normAutofit/>
          </a:bodyPr>
          <a:lstStyle/>
          <a:p>
            <a:pPr marL="0" indent="0">
              <a:buNone/>
            </a:pPr>
            <a:r>
              <a:rPr lang="en-US" dirty="0"/>
              <a:t>Hyper-V requires a 64-bit processor that includes the following:</a:t>
            </a:r>
          </a:p>
          <a:p>
            <a:r>
              <a:rPr lang="en-US" dirty="0"/>
              <a:t>Hardware-assisted virtualization. This is available in processors that include a virtualization option—specifically processors with Intel Virtualization Technology (Intel VT) or AMD Virtualization (AMD-V) technology.</a:t>
            </a:r>
          </a:p>
          <a:p>
            <a:r>
              <a:rPr lang="en-US" dirty="0"/>
              <a:t>Hardware-enforced Data Execution Prevention (DEP) must be available and enabled. Specifically, you must enable Intel XD bit (execute disable bit) or AMD NX bit (no execute bit).</a:t>
            </a:r>
          </a:p>
        </p:txBody>
      </p:sp>
    </p:spTree>
    <p:extLst>
      <p:ext uri="{BB962C8B-B14F-4D97-AF65-F5344CB8AC3E}">
        <p14:creationId xmlns:p14="http://schemas.microsoft.com/office/powerpoint/2010/main" val="3634031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Components of the Hyper-v Solution</a:t>
            </a:r>
            <a:endParaRPr lang="en-US" dirty="0"/>
          </a:p>
        </p:txBody>
      </p:sp>
      <p:sp>
        <p:nvSpPr>
          <p:cNvPr id="5" name="TextBox 4"/>
          <p:cNvSpPr txBox="1"/>
          <p:nvPr/>
        </p:nvSpPr>
        <p:spPr>
          <a:xfrm>
            <a:off x="2095500" y="5393533"/>
            <a:ext cx="2095500" cy="207749"/>
          </a:xfrm>
          <a:prstGeom prst="rect">
            <a:avLst/>
          </a:prstGeom>
          <a:noFill/>
        </p:spPr>
        <p:txBody>
          <a:bodyPr wrap="square" lIns="0" tIns="0" rIns="0" bIns="0" rtlCol="0">
            <a:spAutoFit/>
          </a:bodyPr>
          <a:lstStyle/>
          <a:p>
            <a:pPr>
              <a:lnSpc>
                <a:spcPct val="90000"/>
              </a:lnSpc>
            </a:pPr>
            <a:r>
              <a:rPr lang="en-US" sz="1500" spc="-31" dirty="0">
                <a:gradFill>
                  <a:gsLst>
                    <a:gs pos="2917">
                      <a:schemeClr val="tx1"/>
                    </a:gs>
                    <a:gs pos="30000">
                      <a:schemeClr val="tx1"/>
                    </a:gs>
                  </a:gsLst>
                  <a:lin ang="5400000" scaled="0"/>
                </a:gradFill>
              </a:rPr>
              <a:t>Servers(Rack/Blade)</a:t>
            </a:r>
          </a:p>
        </p:txBody>
      </p:sp>
      <p:pic>
        <p:nvPicPr>
          <p:cNvPr id="13" name="Picture 12"/>
          <p:cNvPicPr>
            <a:picLocks noChangeAspect="1"/>
          </p:cNvPicPr>
          <p:nvPr/>
        </p:nvPicPr>
        <p:blipFill>
          <a:blip r:embed="rId2"/>
          <a:stretch>
            <a:fillRect/>
          </a:stretch>
        </p:blipFill>
        <p:spPr>
          <a:xfrm>
            <a:off x="7917908" y="3763758"/>
            <a:ext cx="1575198" cy="927305"/>
          </a:xfrm>
          <a:prstGeom prst="rect">
            <a:avLst/>
          </a:prstGeom>
        </p:spPr>
      </p:pic>
      <p:pic>
        <p:nvPicPr>
          <p:cNvPr id="14" name="Picture 13"/>
          <p:cNvPicPr>
            <a:picLocks noChangeAspect="1"/>
          </p:cNvPicPr>
          <p:nvPr/>
        </p:nvPicPr>
        <p:blipFill>
          <a:blip r:embed="rId2"/>
          <a:stretch>
            <a:fillRect/>
          </a:stretch>
        </p:blipFill>
        <p:spPr>
          <a:xfrm>
            <a:off x="8958150" y="3781585"/>
            <a:ext cx="1575198" cy="927305"/>
          </a:xfrm>
          <a:prstGeom prst="rect">
            <a:avLst/>
          </a:prstGeom>
        </p:spPr>
      </p:pic>
      <p:pic>
        <p:nvPicPr>
          <p:cNvPr id="15" name="Picture 14"/>
          <p:cNvPicPr>
            <a:picLocks noChangeAspect="1"/>
          </p:cNvPicPr>
          <p:nvPr/>
        </p:nvPicPr>
        <p:blipFill>
          <a:blip r:embed="rId3"/>
          <a:stretch>
            <a:fillRect/>
          </a:stretch>
        </p:blipFill>
        <p:spPr>
          <a:xfrm>
            <a:off x="5244108" y="4770625"/>
            <a:ext cx="2102048" cy="567271"/>
          </a:xfrm>
          <a:prstGeom prst="rect">
            <a:avLst/>
          </a:prstGeom>
        </p:spPr>
      </p:pic>
      <p:pic>
        <p:nvPicPr>
          <p:cNvPr id="16" name="Picture 15"/>
          <p:cNvPicPr>
            <a:picLocks noChangeAspect="1"/>
          </p:cNvPicPr>
          <p:nvPr/>
        </p:nvPicPr>
        <p:blipFill>
          <a:blip r:embed="rId4"/>
          <a:stretch>
            <a:fillRect/>
          </a:stretch>
        </p:blipFill>
        <p:spPr>
          <a:xfrm>
            <a:off x="1747082" y="4822866"/>
            <a:ext cx="2620706" cy="570666"/>
          </a:xfrm>
          <a:prstGeom prst="rect">
            <a:avLst/>
          </a:prstGeom>
        </p:spPr>
      </p:pic>
      <p:pic>
        <p:nvPicPr>
          <p:cNvPr id="17" name="Picture 16"/>
          <p:cNvPicPr>
            <a:picLocks noChangeAspect="1"/>
          </p:cNvPicPr>
          <p:nvPr/>
        </p:nvPicPr>
        <p:blipFill>
          <a:blip r:embed="rId5"/>
          <a:stretch>
            <a:fillRect/>
          </a:stretch>
        </p:blipFill>
        <p:spPr>
          <a:xfrm>
            <a:off x="1764164" y="3843320"/>
            <a:ext cx="1575198" cy="927305"/>
          </a:xfrm>
          <a:prstGeom prst="rect">
            <a:avLst/>
          </a:prstGeom>
        </p:spPr>
      </p:pic>
      <p:pic>
        <p:nvPicPr>
          <p:cNvPr id="18" name="Picture 17"/>
          <p:cNvPicPr>
            <a:picLocks noChangeAspect="1"/>
          </p:cNvPicPr>
          <p:nvPr/>
        </p:nvPicPr>
        <p:blipFill>
          <a:blip r:embed="rId5"/>
          <a:stretch>
            <a:fillRect/>
          </a:stretch>
        </p:blipFill>
        <p:spPr>
          <a:xfrm>
            <a:off x="2869337" y="3861277"/>
            <a:ext cx="1575198" cy="927305"/>
          </a:xfrm>
          <a:prstGeom prst="rect">
            <a:avLst/>
          </a:prstGeom>
        </p:spPr>
      </p:pic>
      <p:pic>
        <p:nvPicPr>
          <p:cNvPr id="19" name="Picture 18"/>
          <p:cNvPicPr>
            <a:picLocks noChangeAspect="1"/>
          </p:cNvPicPr>
          <p:nvPr/>
        </p:nvPicPr>
        <p:blipFill>
          <a:blip r:embed="rId5"/>
          <a:stretch>
            <a:fillRect/>
          </a:stretch>
        </p:blipFill>
        <p:spPr>
          <a:xfrm>
            <a:off x="2174139" y="3370689"/>
            <a:ext cx="1575198" cy="927305"/>
          </a:xfrm>
          <a:prstGeom prst="rect">
            <a:avLst/>
          </a:prstGeom>
        </p:spPr>
      </p:pic>
      <p:pic>
        <p:nvPicPr>
          <p:cNvPr id="20" name="Picture 19"/>
          <p:cNvPicPr>
            <a:picLocks noChangeAspect="1"/>
          </p:cNvPicPr>
          <p:nvPr/>
        </p:nvPicPr>
        <p:blipFill>
          <a:blip r:embed="rId4"/>
          <a:stretch>
            <a:fillRect/>
          </a:stretch>
        </p:blipFill>
        <p:spPr>
          <a:xfrm>
            <a:off x="7852747" y="4788581"/>
            <a:ext cx="2620706" cy="570666"/>
          </a:xfrm>
          <a:prstGeom prst="rect">
            <a:avLst/>
          </a:prstGeom>
        </p:spPr>
      </p:pic>
      <p:sp>
        <p:nvSpPr>
          <p:cNvPr id="21" name="TextBox 20"/>
          <p:cNvSpPr txBox="1"/>
          <p:nvPr/>
        </p:nvSpPr>
        <p:spPr>
          <a:xfrm>
            <a:off x="5417344" y="5393533"/>
            <a:ext cx="2095500" cy="207749"/>
          </a:xfrm>
          <a:prstGeom prst="rect">
            <a:avLst/>
          </a:prstGeom>
          <a:noFill/>
        </p:spPr>
        <p:txBody>
          <a:bodyPr wrap="square" lIns="0" tIns="0" rIns="0" bIns="0" rtlCol="0">
            <a:spAutoFit/>
          </a:bodyPr>
          <a:lstStyle/>
          <a:p>
            <a:pPr>
              <a:lnSpc>
                <a:spcPct val="90000"/>
              </a:lnSpc>
            </a:pPr>
            <a:r>
              <a:rPr lang="en-US" sz="1500" spc="-31" dirty="0">
                <a:gradFill>
                  <a:gsLst>
                    <a:gs pos="2917">
                      <a:schemeClr val="tx1"/>
                    </a:gs>
                    <a:gs pos="30000">
                      <a:schemeClr val="tx1"/>
                    </a:gs>
                  </a:gsLst>
                  <a:lin ang="5400000" scaled="0"/>
                </a:gradFill>
              </a:rPr>
              <a:t>HP Shared Storage</a:t>
            </a:r>
          </a:p>
        </p:txBody>
      </p:sp>
      <p:pic>
        <p:nvPicPr>
          <p:cNvPr id="23" name="Picture 22"/>
          <p:cNvPicPr>
            <a:picLocks noChangeAspect="1"/>
          </p:cNvPicPr>
          <p:nvPr/>
        </p:nvPicPr>
        <p:blipFill>
          <a:blip r:embed="rId6"/>
          <a:stretch>
            <a:fillRect/>
          </a:stretch>
        </p:blipFill>
        <p:spPr>
          <a:xfrm>
            <a:off x="5139734" y="2137884"/>
            <a:ext cx="2206423" cy="881063"/>
          </a:xfrm>
          <a:prstGeom prst="rect">
            <a:avLst/>
          </a:prstGeom>
        </p:spPr>
      </p:pic>
      <p:pic>
        <p:nvPicPr>
          <p:cNvPr id="4" name="Picture 3"/>
          <p:cNvPicPr>
            <a:picLocks noChangeAspect="1"/>
          </p:cNvPicPr>
          <p:nvPr/>
        </p:nvPicPr>
        <p:blipFill>
          <a:blip r:embed="rId7"/>
          <a:stretch>
            <a:fillRect/>
          </a:stretch>
        </p:blipFill>
        <p:spPr>
          <a:xfrm>
            <a:off x="5140303" y="2815062"/>
            <a:ext cx="2206423" cy="855548"/>
          </a:xfrm>
          <a:prstGeom prst="rect">
            <a:avLst/>
          </a:prstGeom>
        </p:spPr>
      </p:pic>
    </p:spTree>
    <p:extLst>
      <p:ext uri="{BB962C8B-B14F-4D97-AF65-F5344CB8AC3E}">
        <p14:creationId xmlns:p14="http://schemas.microsoft.com/office/powerpoint/2010/main" val="58118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2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0.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3.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4.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5.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6.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7.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8.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9.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0.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3.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4.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5.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6.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7.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3.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4.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5.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6.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7.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8.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9.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docProps/app.xml><?xml version="1.0" encoding="utf-8"?>
<Properties xmlns="http://schemas.openxmlformats.org/officeDocument/2006/extended-properties" xmlns:vt="http://schemas.openxmlformats.org/officeDocument/2006/docPropsVTypes">
  <Template>Retrospect</Template>
  <TotalTime>13201</TotalTime>
  <Words>2783</Words>
  <Application>Microsoft Office PowerPoint</Application>
  <PresentationFormat>Widescreen</PresentationFormat>
  <Paragraphs>342</Paragraphs>
  <Slides>43</Slides>
  <Notes>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43</vt:i4>
      </vt:variant>
    </vt:vector>
  </HeadingPairs>
  <TitlesOfParts>
    <vt:vector size="60" baseType="lpstr">
      <vt:lpstr>微软雅黑</vt:lpstr>
      <vt:lpstr>MS PGothic</vt:lpstr>
      <vt:lpstr>MS PGothic</vt:lpstr>
      <vt:lpstr>Arial</vt:lpstr>
      <vt:lpstr>Calibri</vt:lpstr>
      <vt:lpstr>Century Gothic</vt:lpstr>
      <vt:lpstr>Segoe UI</vt:lpstr>
      <vt:lpstr>Segoe UI Light</vt:lpstr>
      <vt:lpstr>Symbol</vt:lpstr>
      <vt:lpstr>Times New Roman</vt:lpstr>
      <vt:lpstr>Verdana</vt:lpstr>
      <vt:lpstr>Wingdings</vt:lpstr>
      <vt:lpstr>Wingdings 3</vt:lpstr>
      <vt:lpstr>MSVID_White_16x9_2012-08-18</vt:lpstr>
      <vt:lpstr>1_MSVID_White_16x9_2012-08-18</vt:lpstr>
      <vt:lpstr>Ion</vt:lpstr>
      <vt:lpstr>2_MSVID_White_16x9_2012-08-18</vt:lpstr>
      <vt:lpstr>Microsoft Windows Server Hyper V Overview  </vt:lpstr>
      <vt:lpstr>What is Virtualization</vt:lpstr>
      <vt:lpstr>Benefits of Virtualization Virtualization can increase IT agility, flexibility, and scalability while creating significant cost savings. Workloads get deployed faster, performance and availability increases and operations become automated, resulting in IT that's simpler to manage and less costly to own and operate.</vt:lpstr>
      <vt:lpstr>Benefits of Hyper-V(Virtualization)</vt:lpstr>
      <vt:lpstr>Hypervisor</vt:lpstr>
      <vt:lpstr>Introduction – Microsoft Virtualization </vt:lpstr>
      <vt:lpstr>Role Description</vt:lpstr>
      <vt:lpstr>Hardware requirements</vt:lpstr>
      <vt:lpstr>Components of the Hyper-v Solution</vt:lpstr>
      <vt:lpstr>Hyper-v 2012 Scalability</vt:lpstr>
      <vt:lpstr>Guest OS Support on Hyper-V</vt:lpstr>
      <vt:lpstr>Microsoft’s Virtualization History</vt:lpstr>
      <vt:lpstr>Deploy Hyper-V role in Windows Server</vt:lpstr>
      <vt:lpstr>PowerPoint Presentation</vt:lpstr>
      <vt:lpstr>Benefits of Hyper-V(Virtualization)</vt:lpstr>
      <vt:lpstr>Hyper-v Licensing</vt:lpstr>
      <vt:lpstr>Hyper-v License-Example </vt:lpstr>
      <vt:lpstr>What is Virtual Machine</vt:lpstr>
      <vt:lpstr>Types of Virtual Machine</vt:lpstr>
      <vt:lpstr>A breakdown of Hyper Vkey files </vt:lpstr>
      <vt:lpstr>VHD (Virtual Hard Disk)</vt:lpstr>
      <vt:lpstr>Types of Virtual HDD</vt:lpstr>
      <vt:lpstr>Pass-through Disk</vt:lpstr>
      <vt:lpstr>Virtual Hard Disk Sharing </vt:lpstr>
      <vt:lpstr>Cont…..</vt:lpstr>
      <vt:lpstr>Cont…..</vt:lpstr>
      <vt:lpstr>Online Virtual Hard Disk Resizing </vt:lpstr>
      <vt:lpstr>PowerPoint Presentation</vt:lpstr>
      <vt:lpstr>Hyper-V Network Virtualization </vt:lpstr>
      <vt:lpstr>Hyper-V extensible switches and network adapters </vt:lpstr>
      <vt:lpstr>Types of extensible switches </vt:lpstr>
      <vt:lpstr>Types of network adapters</vt:lpstr>
      <vt:lpstr>PowerPoint Presentation</vt:lpstr>
      <vt:lpstr>PowerPoint Presentation</vt:lpstr>
      <vt:lpstr>PowerPoint Presentation</vt:lpstr>
      <vt:lpstr>Demonstration</vt:lpstr>
      <vt:lpstr>Virtualization Platform Comparison </vt:lpstr>
      <vt:lpstr>PowerPoint Presentation</vt:lpstr>
      <vt:lpstr>System Center 2012 - Virtual Machine Manager </vt:lpstr>
      <vt:lpstr>Configuring fabric resources in VMM</vt:lpstr>
      <vt:lpstr>Deploying virtual machines and services in VMM</vt:lpstr>
      <vt:lpstr>Scalability</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Microsoft Exchange</dc:title>
  <dc:creator>Aboobakar Sanjar</dc:creator>
  <cp:lastModifiedBy>Aboobakar Sanjar</cp:lastModifiedBy>
  <cp:revision>263</cp:revision>
  <dcterms:created xsi:type="dcterms:W3CDTF">2014-03-17T08:14:03Z</dcterms:created>
  <dcterms:modified xsi:type="dcterms:W3CDTF">2016-09-22T15:09:40Z</dcterms:modified>
</cp:coreProperties>
</file>